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4" r:id="rId2"/>
    <p:sldId id="261" r:id="rId3"/>
    <p:sldId id="262" r:id="rId4"/>
    <p:sldId id="263" r:id="rId5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3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2120" tIns="46060" rIns="92120" bIns="4606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2120" tIns="46060" rIns="92120" bIns="46060" rtlCol="0"/>
          <a:lstStyle>
            <a:lvl1pPr algn="r">
              <a:defRPr sz="1200"/>
            </a:lvl1pPr>
          </a:lstStyle>
          <a:p>
            <a:fld id="{B5426513-8D11-40A7-BE2E-104D48025538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0" tIns="46060" rIns="92120" bIns="4606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4"/>
          </a:xfrm>
          <a:prstGeom prst="rect">
            <a:avLst/>
          </a:prstGeom>
        </p:spPr>
        <p:txBody>
          <a:bodyPr vert="horz" lIns="92120" tIns="46060" rIns="92120" bIns="46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8214"/>
          </a:xfrm>
          <a:prstGeom prst="rect">
            <a:avLst/>
          </a:prstGeom>
        </p:spPr>
        <p:txBody>
          <a:bodyPr vert="horz" lIns="92120" tIns="46060" rIns="92120" bIns="4606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2120" tIns="46060" rIns="92120" bIns="46060" rtlCol="0" anchor="b"/>
          <a:lstStyle>
            <a:lvl1pPr algn="r">
              <a:defRPr sz="1200"/>
            </a:lvl1pPr>
          </a:lstStyle>
          <a:p>
            <a:fld id="{B83B479C-BA6B-4657-ABBC-9D582925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481" indent="-28787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509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112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716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32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3923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527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13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5C5E1F-1FF2-4E7A-B555-9BFF5782978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5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481" indent="-28787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509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112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716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32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3923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527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13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5C5E1F-1FF2-4E7A-B555-9BFF5782978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9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481" indent="-28787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509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112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716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32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3923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527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13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5C5E1F-1FF2-4E7A-B555-9BFF5782978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13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481" indent="-28787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509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112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716" indent="-23030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32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3923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527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130" indent="-230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5C5E1F-1FF2-4E7A-B555-9BFF5782978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7775D8-200A-47D7-BFD8-49B7F016F57D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C14D64-113E-4ACA-B6BD-1160F0DEDE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6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1D97-DA85-49E2-B810-3E182C0ED77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36B2DC-24AD-49F0-934D-FD8B3771600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1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8B7F5-6463-4F7E-9B9D-F6D882C04E50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C0A479-5E88-4252-8784-20AE3FE6B3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0BCE4-58E1-43BC-AB77-45455AC3C0C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15D071-C77B-4520-8CB5-6110D1D90B2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2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C08B-201C-4501-85E8-D8E492DB7F4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FCEDCD-B146-415C-A054-7488C0A279A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F6366-7C9C-4829-8852-E69AA0865969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DD4E4F-9862-4AE0-B4A6-3DABD7FBF75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9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F8D15-803B-4D6F-AC29-7A42EB61781A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0EC278-2DA0-4576-AB45-ABAE8E57D50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5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155F74-CC82-46B5-897C-3BEE482616D2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C664FA-C85A-4496-BE30-4EEA422431F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279F3-21C2-4306-B984-1821CCCD016E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64262D-3D65-4DFD-9AC2-2AD574EC47F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BE4F44-F74A-447F-BB5F-673D632AD9C0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A20A01-C38E-4BCB-BD92-4A97D867D4C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9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D00D5-B008-4C69-ABA9-A32E90C57801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DE9CD2-94ED-49BE-AB96-EB83E374901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1CFF5-4B14-4B18-B414-1A352B877D27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Focus Education (UK) Ltd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9E057D-84EE-4A61-8E0F-1CE751B6EB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5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Box 87"/>
          <p:cNvSpPr txBox="1">
            <a:spLocks noChangeArrowheads="1"/>
          </p:cNvSpPr>
          <p:nvPr/>
        </p:nvSpPr>
        <p:spPr bwMode="auto">
          <a:xfrm>
            <a:off x="1254030" y="241558"/>
            <a:ext cx="5542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Governing Body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Meetings DATES 2023- 24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13" y="115878"/>
            <a:ext cx="727075" cy="68105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4" name="Table 53"/>
          <p:cNvGraphicFramePr>
            <a:graphicFrameLocks noGrp="1"/>
          </p:cNvGraphicFramePr>
          <p:nvPr>
            <p:extLst/>
          </p:nvPr>
        </p:nvGraphicFramePr>
        <p:xfrm>
          <a:off x="1254030" y="2600325"/>
          <a:ext cx="34004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Finance 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Meetings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Friday 20th  October 23 - </a:t>
                      </a:r>
                      <a:r>
                        <a:rPr lang="en-GB" sz="1600" b="1" baseline="0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15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December 23 - </a:t>
                      </a:r>
                      <a:r>
                        <a:rPr lang="en-GB" sz="1600" b="1" baseline="0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9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February</a:t>
                      </a:r>
                      <a:r>
                        <a:rPr lang="en-GB" sz="1600" baseline="0" dirty="0" smtClean="0"/>
                        <a:t> 24- </a:t>
                      </a:r>
                      <a:r>
                        <a:rPr lang="en-GB" sz="1600" b="1" baseline="0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Friday 8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March 24 - </a:t>
                      </a:r>
                      <a:r>
                        <a:rPr lang="en-GB" sz="1600" b="1" baseline="0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14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J</a:t>
                      </a:r>
                      <a:r>
                        <a:rPr lang="en-GB" sz="1600" dirty="0" smtClean="0"/>
                        <a:t>une 24 – </a:t>
                      </a:r>
                      <a:r>
                        <a:rPr lang="en-GB" sz="1600" b="1" dirty="0" smtClean="0"/>
                        <a:t>8.15am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4968780" y="800100"/>
          <a:ext cx="34004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Safeguarding 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Meetings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19th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January</a:t>
                      </a:r>
                      <a:r>
                        <a:rPr lang="en-GB" sz="1600" baseline="0" dirty="0" smtClean="0"/>
                        <a:t> 24 - </a:t>
                      </a:r>
                      <a:r>
                        <a:rPr lang="en-GB" sz="1600" b="1" baseline="0" dirty="0" smtClean="0"/>
                        <a:t>8am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21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June</a:t>
                      </a:r>
                      <a:r>
                        <a:rPr lang="en-GB" sz="1600" dirty="0" smtClean="0"/>
                        <a:t> 24 -  </a:t>
                      </a:r>
                      <a:r>
                        <a:rPr lang="en-GB" sz="1600" b="1" dirty="0" smtClean="0"/>
                        <a:t>8am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968780" y="2162175"/>
          <a:ext cx="34004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Pay &amp; Personnel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21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Sept</a:t>
                      </a:r>
                      <a:r>
                        <a:rPr lang="en-GB" sz="1600" baseline="0" dirty="0" smtClean="0"/>
                        <a:t> 23 - </a:t>
                      </a:r>
                      <a:r>
                        <a:rPr lang="en-GB" sz="1600" b="1" baseline="0" dirty="0" smtClean="0"/>
                        <a:t>8am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7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Dec 23 – </a:t>
                      </a:r>
                      <a:r>
                        <a:rPr lang="en-GB" sz="1600" b="1" baseline="0" dirty="0" smtClean="0"/>
                        <a:t>8am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 8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 Feb 24 - </a:t>
                      </a:r>
                      <a:r>
                        <a:rPr lang="en-GB" sz="1600" b="1" baseline="0" dirty="0" smtClean="0"/>
                        <a:t>8am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10th </a:t>
                      </a:r>
                      <a:r>
                        <a:rPr lang="en-GB" sz="1600" dirty="0" smtClean="0"/>
                        <a:t>May 24 - </a:t>
                      </a:r>
                      <a:r>
                        <a:rPr lang="en-GB" sz="1600" b="1" dirty="0" smtClean="0"/>
                        <a:t>8am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4030" y="5095875"/>
          <a:ext cx="34004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 Governing Body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23</a:t>
                      </a:r>
                      <a:r>
                        <a:rPr lang="en-GB" sz="1600" baseline="30000" dirty="0" smtClean="0"/>
                        <a:t>rd</a:t>
                      </a:r>
                      <a:r>
                        <a:rPr lang="en-GB" sz="1600" baseline="0" dirty="0" smtClean="0"/>
                        <a:t>  Nov 23 - </a:t>
                      </a:r>
                      <a:r>
                        <a:rPr lang="en-GB" sz="1600" b="1" baseline="0" dirty="0" smtClean="0"/>
                        <a:t>4pm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21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 March 24 - </a:t>
                      </a:r>
                      <a:r>
                        <a:rPr lang="en-GB" sz="1600" b="1" baseline="0" dirty="0" smtClean="0"/>
                        <a:t>4pm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11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July 24 - </a:t>
                      </a:r>
                      <a:r>
                        <a:rPr lang="en-GB" sz="1600" b="1" baseline="0" dirty="0" smtClean="0"/>
                        <a:t>4pm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959255" y="4238625"/>
          <a:ext cx="34004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Health &amp; Safety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Wednesday 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No</a:t>
                      </a:r>
                      <a:r>
                        <a:rPr lang="en-GB" sz="1600" baseline="0" dirty="0" smtClean="0"/>
                        <a:t>v 23 - 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b="1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Wednesday 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 Mar 24 - </a:t>
                      </a:r>
                      <a:r>
                        <a:rPr lang="en-GB" sz="1600" b="1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Wednesday 15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May 24 - </a:t>
                      </a:r>
                      <a:r>
                        <a:rPr lang="en-GB" sz="1600" b="1" dirty="0" smtClean="0"/>
                        <a:t>8:15am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216772" y="879316"/>
          <a:ext cx="34004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Attainment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and Progress Meetings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16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 23 - </a:t>
                      </a:r>
                      <a:r>
                        <a:rPr lang="en-GB" sz="1600" b="1" baseline="0" dirty="0" smtClean="0"/>
                        <a:t>6pm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7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March  24 - </a:t>
                      </a:r>
                      <a:r>
                        <a:rPr lang="en-GB" sz="1600" b="1" baseline="0" dirty="0" smtClean="0"/>
                        <a:t>6pm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smtClean="0"/>
                        <a:t>Thursday</a:t>
                      </a:r>
                      <a:r>
                        <a:rPr lang="en-GB" sz="1600" baseline="0" smtClean="0"/>
                        <a:t> </a:t>
                      </a:r>
                      <a:r>
                        <a:rPr lang="en-GB" sz="1600" baseline="0" dirty="0" smtClean="0"/>
                        <a:t>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smtClean="0"/>
                        <a:t>June 24 </a:t>
                      </a:r>
                      <a:r>
                        <a:rPr lang="en-GB" sz="1600" baseline="0" dirty="0" smtClean="0"/>
                        <a:t>– </a:t>
                      </a:r>
                      <a:r>
                        <a:rPr lang="en-GB" sz="1600" b="1" baseline="0" dirty="0" smtClean="0"/>
                        <a:t>6pm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Box 87"/>
          <p:cNvSpPr txBox="1">
            <a:spLocks noChangeArrowheads="1"/>
          </p:cNvSpPr>
          <p:nvPr/>
        </p:nvSpPr>
        <p:spPr bwMode="auto">
          <a:xfrm>
            <a:off x="1254030" y="241558"/>
            <a:ext cx="5542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Governing Body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Meetings </a:t>
            </a:r>
            <a:r>
              <a:rPr lang="en-GB" sz="2000" b="1" u="sng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Attendance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2023- 24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13" y="115878"/>
            <a:ext cx="727075" cy="68105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88584"/>
              </p:ext>
            </p:extLst>
          </p:nvPr>
        </p:nvGraphicFramePr>
        <p:xfrm>
          <a:off x="323005" y="3830609"/>
          <a:ext cx="8272355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Finance 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Meetings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Friday </a:t>
                      </a:r>
                      <a:r>
                        <a:rPr lang="en-GB" sz="1400" baseline="0" dirty="0" smtClean="0"/>
                        <a:t>20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baseline="0" dirty="0" smtClean="0"/>
                        <a:t> October </a:t>
                      </a:r>
                      <a:r>
                        <a:rPr lang="en-GB" sz="1400" baseline="0" dirty="0" smtClean="0"/>
                        <a:t>23 </a:t>
                      </a:r>
                      <a:r>
                        <a:rPr lang="en-GB" sz="1600" baseline="0" dirty="0" smtClean="0"/>
                        <a:t>-</a:t>
                      </a:r>
                      <a:r>
                        <a:rPr lang="en-GB" sz="1600" b="1" baseline="0" dirty="0" smtClean="0"/>
                        <a:t> </a:t>
                      </a:r>
                      <a:r>
                        <a:rPr lang="en-GB" sz="1200" b="0" baseline="0" dirty="0" smtClean="0"/>
                        <a:t>Virtual Meeting- Attended Samantha Ross, Lorna Adamson, </a:t>
                      </a:r>
                      <a:r>
                        <a:rPr lang="en-GB" sz="1200" b="0" baseline="0" dirty="0" smtClean="0"/>
                        <a:t>Christopher Lawrence </a:t>
                      </a:r>
                      <a:r>
                        <a:rPr lang="en-GB" sz="1200" b="0" baseline="0" dirty="0" smtClean="0"/>
                        <a:t>and </a:t>
                      </a:r>
                      <a:r>
                        <a:rPr lang="en-GB" sz="1200" b="0" baseline="0" dirty="0" smtClean="0"/>
                        <a:t>Brian Barnard</a:t>
                      </a:r>
                      <a:endParaRPr lang="en-GB" sz="1200" b="0" baseline="0" dirty="0" smtClean="0"/>
                    </a:p>
                    <a:p>
                      <a:r>
                        <a:rPr lang="en-GB" sz="1200" b="0" baseline="0" dirty="0" smtClean="0"/>
                        <a:t>Apologies- </a:t>
                      </a:r>
                      <a:r>
                        <a:rPr lang="en-GB" sz="1200" b="0" baseline="0" dirty="0" smtClean="0"/>
                        <a:t>Lucy Ainsley &amp; Heidi Walne</a:t>
                      </a:r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</a:t>
                      </a:r>
                      <a:r>
                        <a:rPr lang="en-GB" sz="1600" dirty="0" smtClean="0"/>
                        <a:t>15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December </a:t>
                      </a:r>
                      <a:r>
                        <a:rPr lang="en-GB" sz="1600" dirty="0" smtClean="0"/>
                        <a:t>23 </a:t>
                      </a:r>
                      <a:r>
                        <a:rPr lang="en-GB" sz="160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</a:t>
                      </a:r>
                      <a:r>
                        <a:rPr lang="en-GB" sz="1600" dirty="0" smtClean="0"/>
                        <a:t>9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February</a:t>
                      </a:r>
                      <a:r>
                        <a:rPr lang="en-GB" sz="1600" baseline="0" dirty="0" smtClean="0"/>
                        <a:t> 24 </a:t>
                      </a:r>
                      <a:r>
                        <a:rPr lang="en-GB" sz="1600" baseline="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Friday </a:t>
                      </a:r>
                      <a:r>
                        <a:rPr lang="en-GB" sz="1600" baseline="0" dirty="0" smtClean="0"/>
                        <a:t>8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March </a:t>
                      </a:r>
                      <a:r>
                        <a:rPr lang="en-GB" sz="1600" dirty="0" smtClean="0"/>
                        <a:t>24 </a:t>
                      </a:r>
                      <a:r>
                        <a:rPr lang="en-GB" sz="160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</a:t>
                      </a:r>
                      <a:r>
                        <a:rPr lang="en-GB" sz="1600" dirty="0" smtClean="0"/>
                        <a:t>14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J</a:t>
                      </a:r>
                      <a:r>
                        <a:rPr lang="en-GB" sz="1600" dirty="0" smtClean="0"/>
                        <a:t>une </a:t>
                      </a:r>
                      <a:r>
                        <a:rPr lang="en-GB" sz="1600" dirty="0" smtClean="0"/>
                        <a:t>24 </a:t>
                      </a:r>
                      <a:r>
                        <a:rPr lang="en-GB" sz="1600" dirty="0" smtClean="0"/>
                        <a:t>–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64894"/>
              </p:ext>
            </p:extLst>
          </p:nvPr>
        </p:nvGraphicFramePr>
        <p:xfrm>
          <a:off x="323004" y="964275"/>
          <a:ext cx="827235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738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Attainment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and Progress Meetings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0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Thursday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16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Nov </a:t>
                      </a:r>
                      <a:r>
                        <a:rPr lang="en-GB" sz="1400" baseline="0" dirty="0" smtClean="0"/>
                        <a:t>23 </a:t>
                      </a:r>
                      <a:r>
                        <a:rPr lang="en-GB" sz="1400" baseline="0" dirty="0" smtClean="0"/>
                        <a:t>– </a:t>
                      </a:r>
                      <a:endParaRPr lang="en-GB" sz="1400" baseline="0" dirty="0" smtClean="0"/>
                    </a:p>
                    <a:p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0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7th  </a:t>
                      </a:r>
                      <a:r>
                        <a:rPr lang="en-GB" sz="1600" baseline="0" dirty="0" smtClean="0"/>
                        <a:t>March  </a:t>
                      </a:r>
                      <a:r>
                        <a:rPr lang="en-GB" sz="1600" baseline="0" dirty="0" smtClean="0"/>
                        <a:t>24 – </a:t>
                      </a:r>
                    </a:p>
                    <a:p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0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June 24 </a:t>
                      </a:r>
                      <a:r>
                        <a:rPr lang="en-GB" sz="1600" baseline="0" dirty="0" smtClean="0"/>
                        <a:t>– </a:t>
                      </a:r>
                      <a:endParaRPr lang="en-GB" sz="1600" baseline="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1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Box 87"/>
          <p:cNvSpPr txBox="1">
            <a:spLocks noChangeArrowheads="1"/>
          </p:cNvSpPr>
          <p:nvPr/>
        </p:nvSpPr>
        <p:spPr bwMode="auto">
          <a:xfrm>
            <a:off x="1254030" y="241558"/>
            <a:ext cx="5542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Governing Body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Meetings </a:t>
            </a:r>
            <a:r>
              <a:rPr lang="en-GB" sz="2000" b="1" u="sng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Attendance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2023- 24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13" y="115878"/>
            <a:ext cx="727075" cy="68105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96423"/>
              </p:ext>
            </p:extLst>
          </p:nvPr>
        </p:nvGraphicFramePr>
        <p:xfrm>
          <a:off x="624740" y="1049655"/>
          <a:ext cx="7887493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Safeguarding 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Meetings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</a:t>
                      </a:r>
                      <a:r>
                        <a:rPr lang="en-GB" sz="1600" dirty="0" smtClean="0"/>
                        <a:t>19th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January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24 </a:t>
                      </a:r>
                      <a:r>
                        <a:rPr lang="en-GB" sz="1600" baseline="0" dirty="0" smtClean="0"/>
                        <a:t>– </a:t>
                      </a:r>
                      <a:endParaRPr lang="en-GB" sz="1600" baseline="0" dirty="0" smtClean="0"/>
                    </a:p>
                    <a:p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Friday </a:t>
                      </a:r>
                      <a:r>
                        <a:rPr lang="en-GB" sz="1600" dirty="0" smtClean="0"/>
                        <a:t>21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 </a:t>
                      </a:r>
                      <a:r>
                        <a:rPr lang="en-GB" sz="1600" baseline="0" dirty="0" smtClean="0"/>
                        <a:t>June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smtClean="0"/>
                        <a:t>24 </a:t>
                      </a:r>
                    </a:p>
                    <a:p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630010"/>
              </p:ext>
            </p:extLst>
          </p:nvPr>
        </p:nvGraphicFramePr>
        <p:xfrm>
          <a:off x="624740" y="3665912"/>
          <a:ext cx="7887493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93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Pay &amp; Personnel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Thursday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21</a:t>
                      </a:r>
                      <a:r>
                        <a:rPr lang="en-GB" sz="1400" baseline="30000" dirty="0" smtClean="0"/>
                        <a:t>st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Sept</a:t>
                      </a:r>
                      <a:r>
                        <a:rPr lang="en-GB" sz="1400" baseline="0" dirty="0" smtClean="0"/>
                        <a:t> 23 </a:t>
                      </a:r>
                      <a:r>
                        <a:rPr lang="en-GB" sz="1400" baseline="0" dirty="0" smtClean="0"/>
                        <a:t>– Virtual- Samantha Ross, Katie Parker, Lorna </a:t>
                      </a:r>
                      <a:r>
                        <a:rPr lang="en-GB" sz="1400" baseline="0" dirty="0" smtClean="0"/>
                        <a:t>Adamson, Heidi Walne </a:t>
                      </a:r>
                      <a:r>
                        <a:rPr lang="en-GB" sz="1400" baseline="0" dirty="0" smtClean="0"/>
                        <a:t>&amp; Lucy Ainsley</a:t>
                      </a:r>
                    </a:p>
                    <a:p>
                      <a:r>
                        <a:rPr lang="en-GB" sz="1200" b="0" baseline="0" dirty="0" smtClean="0"/>
                        <a:t>Apologies- David Kemp</a:t>
                      </a:r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7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Dec </a:t>
                      </a:r>
                      <a:r>
                        <a:rPr lang="en-GB" sz="1600" baseline="0" dirty="0" smtClean="0"/>
                        <a:t>23 </a:t>
                      </a:r>
                      <a:r>
                        <a:rPr lang="en-GB" sz="1600" baseline="0" dirty="0" smtClean="0"/>
                        <a:t>–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Thursday </a:t>
                      </a:r>
                      <a:r>
                        <a:rPr lang="en-GB" sz="1600" dirty="0" smtClean="0"/>
                        <a:t>8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smtClean="0"/>
                        <a:t>Feb </a:t>
                      </a:r>
                      <a:r>
                        <a:rPr lang="en-GB" sz="1600" dirty="0" smtClean="0"/>
                        <a:t>24 -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10th </a:t>
                      </a:r>
                      <a:r>
                        <a:rPr lang="en-GB" sz="1600" dirty="0" smtClean="0"/>
                        <a:t>May </a:t>
                      </a:r>
                      <a:r>
                        <a:rPr lang="en-GB" sz="1600" dirty="0" smtClean="0"/>
                        <a:t>24 </a:t>
                      </a:r>
                      <a:r>
                        <a:rPr lang="en-GB" sz="160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2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Box 87"/>
          <p:cNvSpPr txBox="1">
            <a:spLocks noChangeArrowheads="1"/>
          </p:cNvSpPr>
          <p:nvPr/>
        </p:nvSpPr>
        <p:spPr bwMode="auto">
          <a:xfrm>
            <a:off x="1254030" y="241558"/>
            <a:ext cx="5542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Governing Body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Meetings </a:t>
            </a:r>
            <a:r>
              <a:rPr lang="en-GB" sz="2000" b="1" u="sng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Attendance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2023- 24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13" y="115878"/>
            <a:ext cx="727075" cy="68105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79847"/>
              </p:ext>
            </p:extLst>
          </p:nvPr>
        </p:nvGraphicFramePr>
        <p:xfrm>
          <a:off x="501650" y="3957030"/>
          <a:ext cx="79773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8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</a:rPr>
                        <a:t> Governing Body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Thursday </a:t>
                      </a:r>
                      <a:r>
                        <a:rPr lang="en-GB" sz="1400" baseline="0" dirty="0" smtClean="0"/>
                        <a:t>23</a:t>
                      </a:r>
                      <a:r>
                        <a:rPr lang="en-GB" sz="1400" baseline="30000" dirty="0" smtClean="0"/>
                        <a:t>rd</a:t>
                      </a:r>
                      <a:r>
                        <a:rPr lang="en-GB" sz="1400" baseline="0" dirty="0" smtClean="0"/>
                        <a:t>  </a:t>
                      </a:r>
                      <a:r>
                        <a:rPr lang="en-GB" sz="1400" baseline="0" dirty="0" smtClean="0"/>
                        <a:t>Nov </a:t>
                      </a:r>
                      <a:r>
                        <a:rPr lang="en-GB" sz="1400" baseline="0" dirty="0" smtClean="0"/>
                        <a:t>23 </a:t>
                      </a:r>
                      <a:r>
                        <a:rPr lang="en-GB" sz="1400" baseline="0" dirty="0" smtClean="0"/>
                        <a:t>- 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</a:t>
                      </a:r>
                      <a:r>
                        <a:rPr lang="en-GB" sz="1600" baseline="0" dirty="0" smtClean="0"/>
                        <a:t>21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baseline="0" dirty="0" smtClean="0"/>
                        <a:t> March 24 </a:t>
                      </a:r>
                      <a:r>
                        <a:rPr lang="en-GB" sz="1600" baseline="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</a:t>
                      </a:r>
                      <a:r>
                        <a:rPr lang="en-GB" sz="1600" baseline="0" dirty="0" smtClean="0"/>
                        <a:t>11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July </a:t>
                      </a:r>
                      <a:r>
                        <a:rPr lang="en-GB" sz="1600" baseline="0" dirty="0" smtClean="0"/>
                        <a:t>24 </a:t>
                      </a:r>
                      <a:r>
                        <a:rPr lang="en-GB" sz="1600" baseline="0" dirty="0" smtClean="0"/>
                        <a:t>-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07831"/>
              </p:ext>
            </p:extLst>
          </p:nvPr>
        </p:nvGraphicFramePr>
        <p:xfrm>
          <a:off x="501650" y="1154603"/>
          <a:ext cx="797733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8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</a:rPr>
                        <a:t>Health &amp; Safety 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Wednesday </a:t>
                      </a:r>
                      <a:r>
                        <a:rPr lang="en-GB" sz="1400" dirty="0" smtClean="0"/>
                        <a:t>1</a:t>
                      </a:r>
                      <a:r>
                        <a:rPr lang="en-GB" sz="1400" baseline="30000" dirty="0" smtClean="0"/>
                        <a:t>st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No</a:t>
                      </a:r>
                      <a:r>
                        <a:rPr lang="en-GB" sz="1400" baseline="0" dirty="0" smtClean="0"/>
                        <a:t>v 23 </a:t>
                      </a:r>
                      <a:r>
                        <a:rPr lang="en-GB" sz="1400" baseline="0" dirty="0" smtClean="0"/>
                        <a:t>– </a:t>
                      </a:r>
                      <a:r>
                        <a:rPr lang="en-GB" sz="1400" baseline="0" dirty="0" smtClean="0"/>
                        <a:t>Samantha Ross, Brian Barnard, Steve Southernwood and Tom Childs</a:t>
                      </a:r>
                    </a:p>
                    <a:p>
                      <a:r>
                        <a:rPr lang="en-GB" sz="1400" b="0" baseline="0" dirty="0" smtClean="0"/>
                        <a:t>Apologies- Judith MacFarlane</a:t>
                      </a:r>
                      <a:endParaRPr lang="en-GB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Wednesday </a:t>
                      </a:r>
                      <a:r>
                        <a:rPr lang="en-GB" sz="1600" dirty="0" smtClean="0"/>
                        <a:t>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 </a:t>
                      </a:r>
                      <a:r>
                        <a:rPr lang="en-GB" sz="1600" baseline="0" dirty="0" smtClean="0"/>
                        <a:t>Mar </a:t>
                      </a:r>
                      <a:r>
                        <a:rPr lang="en-GB" sz="1600" baseline="0" dirty="0" smtClean="0"/>
                        <a:t>24 </a:t>
                      </a:r>
                      <a:r>
                        <a:rPr lang="en-GB" sz="1600" baseline="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3.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Wednesday </a:t>
                      </a:r>
                      <a:r>
                        <a:rPr lang="en-GB" sz="1600" dirty="0" smtClean="0"/>
                        <a:t>15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May </a:t>
                      </a:r>
                      <a:r>
                        <a:rPr lang="en-GB" sz="1600" baseline="0" dirty="0" smtClean="0"/>
                        <a:t>24 </a:t>
                      </a:r>
                      <a:r>
                        <a:rPr lang="en-GB" sz="1600" baseline="0" dirty="0" smtClean="0"/>
                        <a:t>-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412</Words>
  <Application>Microsoft Office PowerPoint</Application>
  <PresentationFormat>On-screen Show (4:3)</PresentationFormat>
  <Paragraphs>103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Sam Ross</cp:lastModifiedBy>
  <cp:revision>58</cp:revision>
  <cp:lastPrinted>2019-07-01T09:51:42Z</cp:lastPrinted>
  <dcterms:created xsi:type="dcterms:W3CDTF">2014-11-08T14:11:39Z</dcterms:created>
  <dcterms:modified xsi:type="dcterms:W3CDTF">2023-10-27T22:01:38Z</dcterms:modified>
</cp:coreProperties>
</file>