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269" r:id="rId2"/>
    <p:sldId id="292" r:id="rId3"/>
    <p:sldId id="293" r:id="rId4"/>
    <p:sldId id="298" r:id="rId5"/>
    <p:sldId id="314" r:id="rId6"/>
    <p:sldId id="327" r:id="rId7"/>
    <p:sldId id="374" r:id="rId8"/>
    <p:sldId id="375" r:id="rId9"/>
    <p:sldId id="323" r:id="rId10"/>
    <p:sldId id="341" r:id="rId11"/>
    <p:sldId id="362" r:id="rId12"/>
    <p:sldId id="363" r:id="rId13"/>
    <p:sldId id="364" r:id="rId14"/>
    <p:sldId id="334" r:id="rId15"/>
    <p:sldId id="319" r:id="rId16"/>
    <p:sldId id="331" r:id="rId17"/>
    <p:sldId id="332" r:id="rId18"/>
    <p:sldId id="333" r:id="rId19"/>
    <p:sldId id="329" r:id="rId20"/>
    <p:sldId id="330" r:id="rId21"/>
    <p:sldId id="318" r:id="rId22"/>
    <p:sldId id="317" r:id="rId23"/>
    <p:sldId id="342" r:id="rId24"/>
    <p:sldId id="379" r:id="rId25"/>
    <p:sldId id="380" r:id="rId26"/>
    <p:sldId id="381" r:id="rId27"/>
    <p:sldId id="351" r:id="rId28"/>
    <p:sldId id="336" r:id="rId29"/>
    <p:sldId id="337" r:id="rId30"/>
    <p:sldId id="352" r:id="rId31"/>
    <p:sldId id="353" r:id="rId32"/>
    <p:sldId id="354" r:id="rId33"/>
    <p:sldId id="357" r:id="rId34"/>
    <p:sldId id="303" r:id="rId35"/>
    <p:sldId id="286" r:id="rId36"/>
    <p:sldId id="283" r:id="rId37"/>
  </p:sldIdLst>
  <p:sldSz cx="9906000" cy="6858000" type="A4"/>
  <p:notesSz cx="6888163" cy="96234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66"/>
    <a:srgbClr val="000000"/>
    <a:srgbClr val="FFFF00"/>
    <a:srgbClr val="CCECFF"/>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70" d="100"/>
          <a:sy n="70" d="100"/>
        </p:scale>
        <p:origin x="348"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2947" name="Rectangle 3"/>
          <p:cNvSpPr>
            <a:spLocks noGrp="1" noChangeArrowheads="1"/>
          </p:cNvSpPr>
          <p:nvPr>
            <p:ph type="dt" sz="quarter" idx="1"/>
          </p:nvPr>
        </p:nvSpPr>
        <p:spPr bwMode="auto">
          <a:xfrm>
            <a:off x="3902075"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82948" name="Rectangle 4"/>
          <p:cNvSpPr>
            <a:spLocks noGrp="1" noChangeArrowheads="1"/>
          </p:cNvSpPr>
          <p:nvPr>
            <p:ph type="ftr" sz="quarter" idx="2"/>
          </p:nvPr>
        </p:nvSpPr>
        <p:spPr bwMode="auto">
          <a:xfrm>
            <a:off x="0"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2949" name="Rectangle 5"/>
          <p:cNvSpPr>
            <a:spLocks noGrp="1" noChangeArrowheads="1"/>
          </p:cNvSpPr>
          <p:nvPr>
            <p:ph type="sldNum" sz="quarter" idx="3"/>
          </p:nvPr>
        </p:nvSpPr>
        <p:spPr bwMode="auto">
          <a:xfrm>
            <a:off x="3902075"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C445B9-AA30-443D-9D35-25E0032A04E0}" type="slidenum">
              <a:rPr lang="en-US" altLang="en-US"/>
              <a:pPr>
                <a:defRPr/>
              </a:pPr>
              <a:t>‹#›</a:t>
            </a:fld>
            <a:endParaRPr lang="en-US" altLang="en-US"/>
          </a:p>
        </p:txBody>
      </p:sp>
    </p:spTree>
    <p:extLst>
      <p:ext uri="{BB962C8B-B14F-4D97-AF65-F5344CB8AC3E}">
        <p14:creationId xmlns:p14="http://schemas.microsoft.com/office/powerpoint/2010/main" val="88431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481013"/>
          </a:xfrm>
          <a:prstGeom prst="rect">
            <a:avLst/>
          </a:prstGeom>
        </p:spPr>
        <p:txBody>
          <a:bodyPr vert="horz" lIns="91440" tIns="45720" rIns="91440" bIns="45720" rtlCol="0"/>
          <a:lstStyle>
            <a:lvl1pPr algn="l">
              <a:defRPr sz="1200">
                <a:latin typeface="Arial" charset="0"/>
                <a:ea typeface="+mn-ea"/>
              </a:defRPr>
            </a:lvl1pPr>
          </a:lstStyle>
          <a:p>
            <a:pPr>
              <a:defRPr/>
            </a:pPr>
            <a:endParaRPr lang="en-GB"/>
          </a:p>
        </p:txBody>
      </p:sp>
      <p:sp>
        <p:nvSpPr>
          <p:cNvPr id="3" name="Date Placeholder 2"/>
          <p:cNvSpPr>
            <a:spLocks noGrp="1"/>
          </p:cNvSpPr>
          <p:nvPr>
            <p:ph type="dt" idx="1"/>
          </p:nvPr>
        </p:nvSpPr>
        <p:spPr>
          <a:xfrm>
            <a:off x="3902075" y="0"/>
            <a:ext cx="2984500" cy="4810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51B5182-41D2-495A-9FD6-7720F302C220}" type="datetimeFigureOut">
              <a:rPr lang="en-GB" altLang="en-US"/>
              <a:pPr>
                <a:defRPr/>
              </a:pPr>
              <a:t>13/09/2016</a:t>
            </a:fld>
            <a:endParaRPr lang="en-GB" altLang="en-US"/>
          </a:p>
        </p:txBody>
      </p:sp>
      <p:sp>
        <p:nvSpPr>
          <p:cNvPr id="4" name="Slide Image Placeholder 3"/>
          <p:cNvSpPr>
            <a:spLocks noGrp="1" noRot="1" noChangeAspect="1"/>
          </p:cNvSpPr>
          <p:nvPr>
            <p:ph type="sldImg" idx="2"/>
          </p:nvPr>
        </p:nvSpPr>
        <p:spPr>
          <a:xfrm>
            <a:off x="838200" y="722313"/>
            <a:ext cx="5211763" cy="36083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8975" y="4570413"/>
            <a:ext cx="5510213" cy="43307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140825"/>
            <a:ext cx="2984500" cy="481013"/>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GB"/>
          </a:p>
        </p:txBody>
      </p:sp>
      <p:sp>
        <p:nvSpPr>
          <p:cNvPr id="7" name="Slide Number Placeholder 6"/>
          <p:cNvSpPr>
            <a:spLocks noGrp="1"/>
          </p:cNvSpPr>
          <p:nvPr>
            <p:ph type="sldNum" sz="quarter" idx="5"/>
          </p:nvPr>
        </p:nvSpPr>
        <p:spPr>
          <a:xfrm>
            <a:off x="3902075" y="9140825"/>
            <a:ext cx="2984500" cy="4810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AACAA1-CA5A-4837-A3A5-D55C4751BB16}" type="slidenum">
              <a:rPr lang="en-GB" altLang="en-US"/>
              <a:pPr>
                <a:defRPr/>
              </a:pPr>
              <a:t>‹#›</a:t>
            </a:fld>
            <a:endParaRPr lang="en-GB" altLang="en-US"/>
          </a:p>
        </p:txBody>
      </p:sp>
    </p:spTree>
    <p:extLst>
      <p:ext uri="{BB962C8B-B14F-4D97-AF65-F5344CB8AC3E}">
        <p14:creationId xmlns:p14="http://schemas.microsoft.com/office/powerpoint/2010/main" val="96639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A5D0AE-16BE-44F2-AE2C-8DED71FFCE82}" type="slidenum">
              <a:rPr lang="en-GB" altLang="en-US" smtClean="0"/>
              <a:pPr/>
              <a:t>32</a:t>
            </a:fld>
            <a:endParaRPr lang="en-GB" altLang="en-US" smtClean="0"/>
          </a:p>
        </p:txBody>
      </p:sp>
    </p:spTree>
    <p:extLst>
      <p:ext uri="{BB962C8B-B14F-4D97-AF65-F5344CB8AC3E}">
        <p14:creationId xmlns:p14="http://schemas.microsoft.com/office/powerpoint/2010/main" val="23699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7A70B3-8846-4BCD-98C7-B4582B3F0BD2}" type="slidenum">
              <a:rPr lang="en-GB" altLang="en-US" smtClean="0"/>
              <a:pPr/>
              <a:t>33</a:t>
            </a:fld>
            <a:endParaRPr lang="en-GB" altLang="en-US" smtClean="0"/>
          </a:p>
        </p:txBody>
      </p:sp>
    </p:spTree>
    <p:extLst>
      <p:ext uri="{BB962C8B-B14F-4D97-AF65-F5344CB8AC3E}">
        <p14:creationId xmlns:p14="http://schemas.microsoft.com/office/powerpoint/2010/main" val="222460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063750" y="1219200"/>
            <a:ext cx="0" cy="205740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Oval 8"/>
          <p:cNvSpPr>
            <a:spLocks noChangeArrowheads="1"/>
          </p:cNvSpPr>
          <p:nvPr/>
        </p:nvSpPr>
        <p:spPr bwMode="auto">
          <a:xfrm>
            <a:off x="177800" y="2103438"/>
            <a:ext cx="376238" cy="347662"/>
          </a:xfrm>
          <a:prstGeom prst="ellipse">
            <a:avLst/>
          </a:prstGeom>
          <a:solidFill>
            <a:schemeClr val="tx1"/>
          </a:solidFill>
          <a:ln>
            <a:noFill/>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smtClean="0">
              <a:latin typeface="Times New Roman" pitchFamily="18" charset="0"/>
              <a:ea typeface="+mn-ea"/>
            </a:endParaRPr>
          </a:p>
        </p:txBody>
      </p:sp>
      <p:sp>
        <p:nvSpPr>
          <p:cNvPr id="6" name="Oval 9"/>
          <p:cNvSpPr>
            <a:spLocks noChangeArrowheads="1"/>
          </p:cNvSpPr>
          <p:nvPr/>
        </p:nvSpPr>
        <p:spPr bwMode="auto">
          <a:xfrm>
            <a:off x="801688" y="2105025"/>
            <a:ext cx="377825" cy="347663"/>
          </a:xfrm>
          <a:prstGeom prst="ellipse">
            <a:avLst/>
          </a:prstGeom>
          <a:solidFill>
            <a:schemeClr val="accent1"/>
          </a:solidFill>
          <a:ln>
            <a:noFill/>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smtClean="0">
              <a:latin typeface="Times New Roman" pitchFamily="18" charset="0"/>
              <a:ea typeface="+mn-ea"/>
            </a:endParaRPr>
          </a:p>
        </p:txBody>
      </p:sp>
      <p:sp>
        <p:nvSpPr>
          <p:cNvPr id="7" name="Oval 10"/>
          <p:cNvSpPr>
            <a:spLocks noChangeArrowheads="1"/>
          </p:cNvSpPr>
          <p:nvPr/>
        </p:nvSpPr>
        <p:spPr bwMode="auto">
          <a:xfrm>
            <a:off x="1427163" y="2105025"/>
            <a:ext cx="376237" cy="347663"/>
          </a:xfrm>
          <a:prstGeom prst="ellipse">
            <a:avLst/>
          </a:prstGeom>
          <a:solidFill>
            <a:schemeClr val="accent2"/>
          </a:solidFill>
          <a:ln>
            <a:noFill/>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smtClean="0">
              <a:latin typeface="Times New Roman" pitchFamily="18" charset="0"/>
              <a:ea typeface="+mn-ea"/>
            </a:endParaRPr>
          </a:p>
        </p:txBody>
      </p:sp>
      <p:sp>
        <p:nvSpPr>
          <p:cNvPr id="55298" name="Rectangle 2"/>
          <p:cNvSpPr>
            <a:spLocks noGrp="1" noChangeArrowheads="1"/>
          </p:cNvSpPr>
          <p:nvPr>
            <p:ph type="ctrTitle"/>
          </p:nvPr>
        </p:nvSpPr>
        <p:spPr>
          <a:xfrm>
            <a:off x="2311400" y="1371600"/>
            <a:ext cx="7016750" cy="1752600"/>
          </a:xfrm>
        </p:spPr>
        <p:txBody>
          <a:bodyPr/>
          <a:lstStyle>
            <a:lvl1pPr>
              <a:defRPr sz="5400"/>
            </a:lvl1pPr>
          </a:lstStyle>
          <a:p>
            <a:r>
              <a:rPr lang="en-US"/>
              <a:t>Click to edit Master title style</a:t>
            </a:r>
          </a:p>
        </p:txBody>
      </p:sp>
      <p:sp>
        <p:nvSpPr>
          <p:cNvPr id="55299" name="Rectangle 3"/>
          <p:cNvSpPr>
            <a:spLocks noGrp="1" noChangeArrowheads="1"/>
          </p:cNvSpPr>
          <p:nvPr>
            <p:ph type="subTitle" idx="1"/>
          </p:nvPr>
        </p:nvSpPr>
        <p:spPr>
          <a:xfrm>
            <a:off x="2311400" y="3733800"/>
            <a:ext cx="701675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7677150" y="6248400"/>
            <a:ext cx="1651000" cy="45720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a:xfrm>
            <a:off x="4127500" y="6248400"/>
            <a:ext cx="3136900" cy="45720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2393950" y="6248400"/>
            <a:ext cx="1320800" cy="457200"/>
          </a:xfrm>
        </p:spPr>
        <p:txBody>
          <a:bodyPr/>
          <a:lstStyle>
            <a:lvl1pPr>
              <a:defRPr/>
            </a:lvl1pPr>
          </a:lstStyle>
          <a:p>
            <a:pPr>
              <a:defRPr/>
            </a:pPr>
            <a:fld id="{80F1F40D-7623-4805-8B00-64417BFCDC00}" type="slidenum">
              <a:rPr lang="en-US" altLang="en-US"/>
              <a:pPr>
                <a:defRPr/>
              </a:pPr>
              <a:t>‹#›</a:t>
            </a:fld>
            <a:endParaRPr lang="en-US" altLang="en-US"/>
          </a:p>
        </p:txBody>
      </p:sp>
    </p:spTree>
    <p:extLst>
      <p:ext uri="{BB962C8B-B14F-4D97-AF65-F5344CB8AC3E}">
        <p14:creationId xmlns:p14="http://schemas.microsoft.com/office/powerpoint/2010/main" val="296999680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859EB-7653-4740-BB7A-AB34D1D82C1E}" type="slidenum">
              <a:rPr lang="en-US" altLang="en-US"/>
              <a:pPr>
                <a:defRPr/>
              </a:pPr>
              <a:t>‹#›</a:t>
            </a:fld>
            <a:endParaRPr lang="en-US" altLang="en-US"/>
          </a:p>
        </p:txBody>
      </p:sp>
    </p:spTree>
    <p:extLst>
      <p:ext uri="{BB962C8B-B14F-4D97-AF65-F5344CB8AC3E}">
        <p14:creationId xmlns:p14="http://schemas.microsoft.com/office/powerpoint/2010/main" val="124503433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190500"/>
            <a:ext cx="189865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0" y="190500"/>
            <a:ext cx="554355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133C2-3CDE-476C-9A82-09CA6B692364}" type="slidenum">
              <a:rPr lang="en-US" altLang="en-US"/>
              <a:pPr>
                <a:defRPr/>
              </a:pPr>
              <a:t>‹#›</a:t>
            </a:fld>
            <a:endParaRPr lang="en-US" altLang="en-US"/>
          </a:p>
        </p:txBody>
      </p:sp>
    </p:spTree>
    <p:extLst>
      <p:ext uri="{BB962C8B-B14F-4D97-AF65-F5344CB8AC3E}">
        <p14:creationId xmlns:p14="http://schemas.microsoft.com/office/powerpoint/2010/main" val="385256770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51000" y="190500"/>
            <a:ext cx="75946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1905000"/>
            <a:ext cx="3721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24500" y="1905000"/>
            <a:ext cx="3721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CB16B-6B5E-423C-BCC8-588BF4C399D4}" type="slidenum">
              <a:rPr lang="en-US" altLang="en-US"/>
              <a:pPr>
                <a:defRPr/>
              </a:pPr>
              <a:t>‹#›</a:t>
            </a:fld>
            <a:endParaRPr lang="en-US" altLang="en-US"/>
          </a:p>
        </p:txBody>
      </p:sp>
    </p:spTree>
    <p:extLst>
      <p:ext uri="{BB962C8B-B14F-4D97-AF65-F5344CB8AC3E}">
        <p14:creationId xmlns:p14="http://schemas.microsoft.com/office/powerpoint/2010/main" val="61656113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84EC70-AEF7-4E1C-8B8B-AC1479E26C16}" type="slidenum">
              <a:rPr lang="en-US" altLang="en-US"/>
              <a:pPr>
                <a:defRPr/>
              </a:pPr>
              <a:t>‹#›</a:t>
            </a:fld>
            <a:endParaRPr lang="en-US" altLang="en-US"/>
          </a:p>
        </p:txBody>
      </p:sp>
    </p:spTree>
    <p:extLst>
      <p:ext uri="{BB962C8B-B14F-4D97-AF65-F5344CB8AC3E}">
        <p14:creationId xmlns:p14="http://schemas.microsoft.com/office/powerpoint/2010/main" val="424371659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0B02BB-16DE-4356-B457-99A7CE6E9251}" type="slidenum">
              <a:rPr lang="en-US" altLang="en-US"/>
              <a:pPr>
                <a:defRPr/>
              </a:pPr>
              <a:t>‹#›</a:t>
            </a:fld>
            <a:endParaRPr lang="en-US" altLang="en-US"/>
          </a:p>
        </p:txBody>
      </p:sp>
    </p:spTree>
    <p:extLst>
      <p:ext uri="{BB962C8B-B14F-4D97-AF65-F5344CB8AC3E}">
        <p14:creationId xmlns:p14="http://schemas.microsoft.com/office/powerpoint/2010/main" val="87343342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1905000"/>
            <a:ext cx="3721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4500" y="1905000"/>
            <a:ext cx="3721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21A592-19A6-4D86-B6D5-C96590F7A3FD}" type="slidenum">
              <a:rPr lang="en-US" altLang="en-US"/>
              <a:pPr>
                <a:defRPr/>
              </a:pPr>
              <a:t>‹#›</a:t>
            </a:fld>
            <a:endParaRPr lang="en-US" altLang="en-US"/>
          </a:p>
        </p:txBody>
      </p:sp>
    </p:spTree>
    <p:extLst>
      <p:ext uri="{BB962C8B-B14F-4D97-AF65-F5344CB8AC3E}">
        <p14:creationId xmlns:p14="http://schemas.microsoft.com/office/powerpoint/2010/main" val="124302266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1A882D-696B-470F-B4EA-C09FC91EFFF4}" type="slidenum">
              <a:rPr lang="en-US" altLang="en-US"/>
              <a:pPr>
                <a:defRPr/>
              </a:pPr>
              <a:t>‹#›</a:t>
            </a:fld>
            <a:endParaRPr lang="en-US" altLang="en-US"/>
          </a:p>
        </p:txBody>
      </p:sp>
    </p:spTree>
    <p:extLst>
      <p:ext uri="{BB962C8B-B14F-4D97-AF65-F5344CB8AC3E}">
        <p14:creationId xmlns:p14="http://schemas.microsoft.com/office/powerpoint/2010/main" val="58485829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5E81EE-F9A9-4C1B-A2B6-FE3CF54F7E7A}" type="slidenum">
              <a:rPr lang="en-US" altLang="en-US"/>
              <a:pPr>
                <a:defRPr/>
              </a:pPr>
              <a:t>‹#›</a:t>
            </a:fld>
            <a:endParaRPr lang="en-US" altLang="en-US"/>
          </a:p>
        </p:txBody>
      </p:sp>
    </p:spTree>
    <p:extLst>
      <p:ext uri="{BB962C8B-B14F-4D97-AF65-F5344CB8AC3E}">
        <p14:creationId xmlns:p14="http://schemas.microsoft.com/office/powerpoint/2010/main" val="350625145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953909-1F9B-4736-A50E-881161B93D6D}" type="slidenum">
              <a:rPr lang="en-US" altLang="en-US"/>
              <a:pPr>
                <a:defRPr/>
              </a:pPr>
              <a:t>‹#›</a:t>
            </a:fld>
            <a:endParaRPr lang="en-US" altLang="en-US"/>
          </a:p>
        </p:txBody>
      </p:sp>
    </p:spTree>
    <p:extLst>
      <p:ext uri="{BB962C8B-B14F-4D97-AF65-F5344CB8AC3E}">
        <p14:creationId xmlns:p14="http://schemas.microsoft.com/office/powerpoint/2010/main" val="369637303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7BC87B-8395-471A-B52B-BE6CF30E4CB7}" type="slidenum">
              <a:rPr lang="en-US" altLang="en-US"/>
              <a:pPr>
                <a:defRPr/>
              </a:pPr>
              <a:t>‹#›</a:t>
            </a:fld>
            <a:endParaRPr lang="en-US" altLang="en-US"/>
          </a:p>
        </p:txBody>
      </p:sp>
    </p:spTree>
    <p:extLst>
      <p:ext uri="{BB962C8B-B14F-4D97-AF65-F5344CB8AC3E}">
        <p14:creationId xmlns:p14="http://schemas.microsoft.com/office/powerpoint/2010/main" val="42369484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24781B-170E-4796-B024-B39A33C58767}" type="slidenum">
              <a:rPr lang="en-US" altLang="en-US"/>
              <a:pPr>
                <a:defRPr/>
              </a:pPr>
              <a:t>‹#›</a:t>
            </a:fld>
            <a:endParaRPr lang="en-US" altLang="en-US"/>
          </a:p>
        </p:txBody>
      </p:sp>
    </p:spTree>
    <p:extLst>
      <p:ext uri="{BB962C8B-B14F-4D97-AF65-F5344CB8AC3E}">
        <p14:creationId xmlns:p14="http://schemas.microsoft.com/office/powerpoint/2010/main" val="104943273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1000" y="190500"/>
            <a:ext cx="75946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51000" y="1905000"/>
            <a:ext cx="759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71818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ea typeface="+mn-ea"/>
              </a:defRPr>
            </a:lvl1pPr>
          </a:lstStyle>
          <a:p>
            <a:pPr>
              <a:defRPr/>
            </a:pPr>
            <a:endParaRPr lang="en-US"/>
          </a:p>
        </p:txBody>
      </p:sp>
      <p:sp>
        <p:nvSpPr>
          <p:cNvPr id="54277" name="Rectangle 5"/>
          <p:cNvSpPr>
            <a:spLocks noGrp="1" noChangeArrowheads="1"/>
          </p:cNvSpPr>
          <p:nvPr>
            <p:ph type="ftr" sz="quarter" idx="3"/>
          </p:nvPr>
        </p:nvSpPr>
        <p:spPr bwMode="auto">
          <a:xfrm>
            <a:off x="35496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defRPr>
            </a:lvl1pPr>
          </a:lstStyle>
          <a:p>
            <a:pPr>
              <a:defRPr/>
            </a:pPr>
            <a:endParaRPr lang="en-US"/>
          </a:p>
        </p:txBody>
      </p:sp>
      <p:sp>
        <p:nvSpPr>
          <p:cNvPr id="54278" name="Rectangle 6"/>
          <p:cNvSpPr>
            <a:spLocks noGrp="1" noChangeArrowheads="1"/>
          </p:cNvSpPr>
          <p:nvPr>
            <p:ph type="sldNum" sz="quarter" idx="4"/>
          </p:nvPr>
        </p:nvSpPr>
        <p:spPr bwMode="auto">
          <a:xfrm>
            <a:off x="1651000" y="6248400"/>
            <a:ext cx="14033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DE804673-05E8-4F38-A7CE-928051F9CE69}" type="slidenum">
              <a:rPr lang="en-US" altLang="en-US"/>
              <a:pPr>
                <a:defRPr/>
              </a:pPr>
              <a:t>‹#›</a:t>
            </a:fld>
            <a:endParaRPr lang="en-US" altLang="en-US"/>
          </a:p>
        </p:txBody>
      </p:sp>
      <p:sp>
        <p:nvSpPr>
          <p:cNvPr id="1031" name="Line 7"/>
          <p:cNvSpPr>
            <a:spLocks noChangeShapeType="1"/>
          </p:cNvSpPr>
          <p:nvPr/>
        </p:nvSpPr>
        <p:spPr bwMode="auto">
          <a:xfrm flipV="1">
            <a:off x="1485900" y="304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 name="Oval 8"/>
          <p:cNvSpPr>
            <a:spLocks noChangeArrowheads="1"/>
          </p:cNvSpPr>
          <p:nvPr/>
        </p:nvSpPr>
        <p:spPr bwMode="auto">
          <a:xfrm>
            <a:off x="165100" y="838200"/>
            <a:ext cx="247650" cy="228600"/>
          </a:xfrm>
          <a:prstGeom prst="ellipse">
            <a:avLst/>
          </a:prstGeom>
          <a:solidFill>
            <a:schemeClr val="tx1"/>
          </a:solidFill>
          <a:ln>
            <a:noFill/>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smtClean="0">
              <a:latin typeface="Times New Roman" pitchFamily="18" charset="0"/>
              <a:ea typeface="+mn-ea"/>
            </a:endParaRPr>
          </a:p>
        </p:txBody>
      </p:sp>
      <p:sp>
        <p:nvSpPr>
          <p:cNvPr id="1033" name="Oval 9"/>
          <p:cNvSpPr>
            <a:spLocks noChangeArrowheads="1"/>
          </p:cNvSpPr>
          <p:nvPr/>
        </p:nvSpPr>
        <p:spPr bwMode="auto">
          <a:xfrm>
            <a:off x="584200" y="838200"/>
            <a:ext cx="247650" cy="228600"/>
          </a:xfrm>
          <a:prstGeom prst="ellipse">
            <a:avLst/>
          </a:prstGeom>
          <a:solidFill>
            <a:schemeClr val="accent1"/>
          </a:solidFill>
          <a:ln>
            <a:noFill/>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smtClean="0">
              <a:latin typeface="Times New Roman" pitchFamily="18" charset="0"/>
              <a:ea typeface="+mn-ea"/>
            </a:endParaRPr>
          </a:p>
        </p:txBody>
      </p:sp>
      <p:sp>
        <p:nvSpPr>
          <p:cNvPr id="1034" name="Oval 10"/>
          <p:cNvSpPr>
            <a:spLocks noChangeArrowheads="1"/>
          </p:cNvSpPr>
          <p:nvPr/>
        </p:nvSpPr>
        <p:spPr bwMode="auto">
          <a:xfrm>
            <a:off x="1004888" y="838200"/>
            <a:ext cx="247650" cy="228600"/>
          </a:xfrm>
          <a:prstGeom prst="ellipse">
            <a:avLst/>
          </a:prstGeom>
          <a:solidFill>
            <a:schemeClr val="accent2"/>
          </a:solidFill>
          <a:ln>
            <a:noFill/>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smtClean="0">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916"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2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42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42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4200">
          <a:solidFill>
            <a:schemeClr val="tx2"/>
          </a:solidFill>
          <a:latin typeface="Arial" charset="0"/>
          <a:ea typeface="MS PGothic" panose="020B0600070205080204" pitchFamily="34" charset="-128"/>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2"/>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932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0"/>
          <p:cNvSpPr txBox="1">
            <a:spLocks noChangeArrowheads="1"/>
          </p:cNvSpPr>
          <p:nvPr/>
        </p:nvSpPr>
        <p:spPr bwMode="auto">
          <a:xfrm>
            <a:off x="247650" y="304800"/>
            <a:ext cx="61087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GB" altLang="en-US" sz="3200" b="1" u="sng">
                <a:solidFill>
                  <a:schemeClr val="tx1"/>
                </a:solidFill>
                <a:latin typeface="Poor Richard" panose="02080502050505020702" pitchFamily="18" charset="0"/>
              </a:rPr>
              <a:t>Trimley St Martin Primary School </a:t>
            </a:r>
            <a:endParaRPr lang="en-US" altLang="en-US" sz="3200" b="1" u="sng">
              <a:solidFill>
                <a:schemeClr val="tx1"/>
              </a:solidFill>
              <a:latin typeface="Poor Richard" panose="02080502050505020702" pitchFamily="18" charset="0"/>
            </a:endParaRPr>
          </a:p>
          <a:p>
            <a:pPr>
              <a:spcBef>
                <a:spcPct val="50000"/>
              </a:spcBef>
              <a:buClrTx/>
              <a:buSzTx/>
              <a:buFontTx/>
              <a:buNone/>
            </a:pPr>
            <a:endParaRPr lang="en-US" altLang="en-US" sz="2000">
              <a:solidFill>
                <a:schemeClr val="tx1"/>
              </a:solidFill>
              <a:latin typeface="Tahoma" panose="020B0604030504040204" pitchFamily="34" charset="0"/>
            </a:endParaRPr>
          </a:p>
          <a:p>
            <a:pPr algn="ctr">
              <a:spcBef>
                <a:spcPct val="50000"/>
              </a:spcBef>
              <a:buClrTx/>
              <a:buSzTx/>
              <a:buFontTx/>
              <a:buNone/>
            </a:pPr>
            <a:endParaRPr lang="en-US" altLang="en-US" sz="8800">
              <a:solidFill>
                <a:schemeClr val="tx1"/>
              </a:solidFill>
              <a:latin typeface="Poor Richard" panose="02080502050505020702" pitchFamily="18" charset="0"/>
            </a:endParaRPr>
          </a:p>
          <a:p>
            <a:pPr algn="ctr">
              <a:spcBef>
                <a:spcPct val="50000"/>
              </a:spcBef>
              <a:buClrTx/>
              <a:buSzTx/>
              <a:buFontTx/>
              <a:buNone/>
            </a:pPr>
            <a:endParaRPr lang="en-US" altLang="en-US" sz="6000">
              <a:solidFill>
                <a:schemeClr val="tx1"/>
              </a:solidFill>
              <a:latin typeface="Tahoma" panose="020B0604030504040204" pitchFamily="34" charset="0"/>
            </a:endParaRPr>
          </a:p>
        </p:txBody>
      </p:sp>
      <p:sp>
        <p:nvSpPr>
          <p:cNvPr id="5124" name="Rectangle 43"/>
          <p:cNvSpPr>
            <a:spLocks noChangeArrowheads="1"/>
          </p:cNvSpPr>
          <p:nvPr/>
        </p:nvSpPr>
        <p:spPr bwMode="auto">
          <a:xfrm>
            <a:off x="381000" y="1066800"/>
            <a:ext cx="59436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8800">
                <a:solidFill>
                  <a:schemeClr val="tx1"/>
                </a:solidFill>
                <a:latin typeface="Poor Richard" panose="02080502050505020702" pitchFamily="18" charset="0"/>
              </a:rPr>
              <a:t>Meet the Teacher</a:t>
            </a:r>
          </a:p>
          <a:p>
            <a:pPr>
              <a:spcBef>
                <a:spcPct val="0"/>
              </a:spcBef>
              <a:buClrTx/>
              <a:buSzTx/>
              <a:buFontTx/>
              <a:buNone/>
            </a:pPr>
            <a:r>
              <a:rPr lang="en-GB" altLang="en-US" sz="3600" b="1">
                <a:solidFill>
                  <a:srgbClr val="FF0000"/>
                </a:solidFill>
                <a:latin typeface="Poor Richard" panose="02080502050505020702" pitchFamily="18" charset="0"/>
              </a:rPr>
              <a:t>PLEASE SIGN THE REGISTER</a:t>
            </a:r>
            <a:endParaRPr lang="en-US" altLang="en-US" sz="2800" b="1">
              <a:solidFill>
                <a:srgbClr val="FF0000"/>
              </a:solidFill>
              <a:latin typeface="Poor Richard" panose="02080502050505020702" pitchFamily="18" charset="0"/>
            </a:endParaRPr>
          </a:p>
        </p:txBody>
      </p:sp>
      <p:sp>
        <p:nvSpPr>
          <p:cNvPr id="5125" name="TextBox 1"/>
          <p:cNvSpPr txBox="1">
            <a:spLocks noChangeArrowheads="1"/>
          </p:cNvSpPr>
          <p:nvPr/>
        </p:nvSpPr>
        <p:spPr bwMode="auto">
          <a:xfrm>
            <a:off x="247650" y="5153025"/>
            <a:ext cx="548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4000" dirty="0" smtClean="0">
                <a:solidFill>
                  <a:schemeClr val="tx1"/>
                </a:solidFill>
              </a:rPr>
              <a:t>Miss </a:t>
            </a:r>
            <a:r>
              <a:rPr lang="en-GB" altLang="en-US" sz="4000" dirty="0" err="1" smtClean="0">
                <a:solidFill>
                  <a:schemeClr val="tx1"/>
                </a:solidFill>
              </a:rPr>
              <a:t>Thurlow</a:t>
            </a:r>
            <a:endParaRPr lang="en-GB" altLang="en-US" sz="4000" dirty="0" smtClean="0">
              <a:solidFill>
                <a:schemeClr val="tx1"/>
              </a:solidFill>
            </a:endParaRPr>
          </a:p>
          <a:p>
            <a:pPr>
              <a:spcBef>
                <a:spcPct val="0"/>
              </a:spcBef>
              <a:buClrTx/>
              <a:buSzTx/>
              <a:buFontTx/>
              <a:buNone/>
            </a:pPr>
            <a:r>
              <a:rPr lang="en-GB" altLang="en-US" sz="4000" dirty="0" smtClean="0">
                <a:solidFill>
                  <a:schemeClr val="tx1"/>
                </a:solidFill>
              </a:rPr>
              <a:t>Lincoln Class (Year 2)</a:t>
            </a:r>
            <a:endParaRPr lang="en-GB" altLang="en-US" sz="40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33550" y="533400"/>
            <a:ext cx="6343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How well is my child doing?</a:t>
            </a:r>
            <a:endParaRPr lang="en-US" altLang="en-US" sz="4800">
              <a:solidFill>
                <a:schemeClr val="tx1"/>
              </a:solidFill>
              <a:latin typeface="Tahoma" panose="020B0604030504040204" pitchFamily="34" charset="0"/>
            </a:endParaRPr>
          </a:p>
        </p:txBody>
      </p:sp>
      <p:sp>
        <p:nvSpPr>
          <p:cNvPr id="25603"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17412" name="Rectangle 3"/>
          <p:cNvSpPr txBox="1">
            <a:spLocks noChangeArrowheads="1"/>
          </p:cNvSpPr>
          <p:nvPr/>
        </p:nvSpPr>
        <p:spPr bwMode="auto">
          <a:xfrm>
            <a:off x="838200" y="2209800"/>
            <a:ext cx="85598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eaLnBrk="1" hangingPunct="1">
              <a:defRPr/>
            </a:pPr>
            <a:r>
              <a:rPr lang="en-GB" altLang="en-US" sz="2600" dirty="0" smtClean="0"/>
              <a:t>Parents Evening OCTOBER </a:t>
            </a:r>
          </a:p>
          <a:p>
            <a:pPr eaLnBrk="1" hangingPunct="1">
              <a:defRPr/>
            </a:pPr>
            <a:r>
              <a:rPr lang="en-GB" altLang="en-US" sz="2600" dirty="0" smtClean="0"/>
              <a:t>Parents Evening FEBRUARY </a:t>
            </a:r>
          </a:p>
          <a:p>
            <a:pPr eaLnBrk="1" hangingPunct="1">
              <a:defRPr/>
            </a:pPr>
            <a:r>
              <a:rPr lang="en-GB" altLang="en-US" sz="2600" dirty="0" smtClean="0"/>
              <a:t>Open Night / School Reports JULY </a:t>
            </a:r>
          </a:p>
          <a:p>
            <a:pPr eaLnBrk="1" hangingPunct="1">
              <a:defRPr/>
            </a:pPr>
            <a:endParaRPr lang="en-GB" altLang="en-US" sz="2600" dirty="0" smtClean="0"/>
          </a:p>
          <a:p>
            <a:pPr eaLnBrk="1" hangingPunct="1">
              <a:buFont typeface="Wingdings" panose="05000000000000000000" pitchFamily="2" charset="2"/>
              <a:buNone/>
              <a:defRPr/>
            </a:pPr>
            <a:endParaRPr lang="en-GB" altLang="en-US" sz="2600" dirty="0" smtClean="0"/>
          </a:p>
          <a:p>
            <a:pPr lvl="1" eaLnBrk="1" hangingPunct="1">
              <a:defRPr/>
            </a:pPr>
            <a:endParaRPr lang="en-US" altLang="en-US" sz="2400" dirty="0" smtClean="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00625" y="3200400"/>
            <a:ext cx="4303713" cy="1527175"/>
          </a:xfrm>
        </p:spPr>
        <p:txBody>
          <a:bodyPr/>
          <a:lstStyle/>
          <a:p>
            <a:r>
              <a:rPr lang="en-GB" altLang="en-US" sz="1200" b="1" u="sng" smtClean="0"/>
              <a:t>Attitude to learning FAQs</a:t>
            </a:r>
            <a:br>
              <a:rPr lang="en-GB" altLang="en-US" sz="1200" b="1" u="sng" smtClean="0"/>
            </a:br>
            <a:r>
              <a:rPr lang="en-GB" altLang="en-US" sz="1200" b="1" smtClean="0"/>
              <a:t>Why might there be a difference between the teacher’s and my child’s grading?</a:t>
            </a:r>
            <a:br>
              <a:rPr lang="en-GB" altLang="en-US" sz="1200" b="1" smtClean="0"/>
            </a:br>
            <a:r>
              <a:rPr lang="en-GB" altLang="en-US" sz="1100" smtClean="0"/>
              <a:t>[e.g Teacher grade higher than pupils grade] </a:t>
            </a:r>
            <a:br>
              <a:rPr lang="en-GB" altLang="en-US" sz="1100" smtClean="0"/>
            </a:br>
            <a:r>
              <a:rPr lang="en-GB" altLang="en-US" sz="1100" smtClean="0"/>
              <a:t>– This occurs generally with children who lack confidence. The child is unable to identify how good they are or the skills they have. </a:t>
            </a:r>
            <a:br>
              <a:rPr lang="en-GB" altLang="en-US" sz="1100" smtClean="0"/>
            </a:br>
            <a:r>
              <a:rPr lang="en-GB" altLang="en-US" sz="1100" smtClean="0"/>
              <a:t>Or pupil doesn’t fully understand the phrases included in the report </a:t>
            </a:r>
            <a:br>
              <a:rPr lang="en-GB" altLang="en-US" sz="1100" smtClean="0"/>
            </a:br>
            <a:r>
              <a:rPr lang="en-GB" altLang="en-US" sz="1100" smtClean="0"/>
              <a:t>[e.g Teachers grade lower than pupils grade]</a:t>
            </a:r>
            <a:br>
              <a:rPr lang="en-GB" altLang="en-US" sz="1100" smtClean="0"/>
            </a:br>
            <a:r>
              <a:rPr lang="en-GB" altLang="en-US" sz="1100" smtClean="0"/>
              <a:t>– This occurs generally with children who are overly confident. They may feel they are working hard when in fact their teacher may be aware that they can do so much better! </a:t>
            </a:r>
            <a:br>
              <a:rPr lang="en-GB" altLang="en-US" sz="1100" smtClean="0"/>
            </a:br>
            <a:r>
              <a:rPr lang="en-GB" altLang="en-US" sz="1100" smtClean="0"/>
              <a:t>Or pupil doesn’t fully understand the phrases included in the report. </a:t>
            </a:r>
            <a:br>
              <a:rPr lang="en-GB" altLang="en-US" sz="1100" smtClean="0"/>
            </a:br>
            <a:r>
              <a:rPr lang="en-GB" altLang="en-US" sz="1100" smtClean="0"/>
              <a:t/>
            </a:r>
            <a:br>
              <a:rPr lang="en-GB" altLang="en-US" sz="1100" smtClean="0"/>
            </a:br>
            <a:r>
              <a:rPr lang="en-GB" altLang="en-US" sz="1100" b="1" smtClean="0"/>
              <a:t>I don’t agree with the teachers grading! My child is a good learner at home!</a:t>
            </a:r>
            <a:br>
              <a:rPr lang="en-GB" altLang="en-US" sz="1100" b="1" smtClean="0"/>
            </a:br>
            <a:r>
              <a:rPr lang="en-GB" altLang="en-US" sz="1100" smtClean="0"/>
              <a:t>- This judgment is based on what the teachers see in school. If your child does show good learning skills at home, then it may be worth reminding your child that they need to show this in school. </a:t>
            </a:r>
            <a:br>
              <a:rPr lang="en-GB" altLang="en-US" sz="1100" smtClean="0"/>
            </a:br>
            <a:r>
              <a:rPr lang="en-GB" altLang="en-US" sz="1100" smtClean="0"/>
              <a:t/>
            </a:r>
            <a:br>
              <a:rPr lang="en-GB" altLang="en-US" sz="1100" smtClean="0"/>
            </a:br>
            <a:r>
              <a:rPr lang="en-GB" altLang="en-US" sz="1100" b="1" smtClean="0"/>
              <a:t>What score should my child be at?</a:t>
            </a:r>
            <a:br>
              <a:rPr lang="en-GB" altLang="en-US" sz="1100" b="1" smtClean="0"/>
            </a:br>
            <a:r>
              <a:rPr lang="en-GB" altLang="en-US" sz="1100" smtClean="0"/>
              <a:t>- As a school we are aiming for at least stage 6. This is the first time we have done this and so we have a number of children in the 3,4 and 5 section. Over time we hope to see this improve as we work with the children and help them to understand the importance of being a good learner.  Children will also start to understand what is meant by each of the levels more and in turn be able to make a more accurate judgment of their own learning.  </a:t>
            </a:r>
          </a:p>
        </p:txBody>
      </p:sp>
      <p:sp>
        <p:nvSpPr>
          <p:cNvPr id="27651"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Attitude to learning </a:t>
            </a:r>
            <a:endParaRPr lang="en-US" altLang="en-US" sz="4800">
              <a:solidFill>
                <a:schemeClr val="tx1"/>
              </a:solidFill>
              <a:latin typeface="Tahoma" panose="020B0604030504040204" pitchFamily="34" charset="0"/>
            </a:endParaRPr>
          </a:p>
        </p:txBody>
      </p:sp>
      <p:sp>
        <p:nvSpPr>
          <p:cNvPr id="27652" name="AutoShape 6" descr="data:image/jpeg;base64,/9j/4AAQSkZJRgABAQAAAQABAAD/2wCEAAkGBxQTEhUUExQVExUXGBMYGBgTFxQZGBgYGh4WFxgYGRkaHCkgGRwlGxUVIjEiJyk3LjAvFx80ODMsOSgtLi0BCgoKDg0OGxAQGzQkICQsNDQsNDYuLDQ2LDQyNCwwLCwsLCw0LCw0LCwtNzUsLCwsLzQsNCwsLCwsLSw0NCwsLP/AABEIAL8BCAMBIgACEQEDEQH/xAAcAAEAAgIDAQAAAAAAAAAAAAAABgcEBQECAwj/xAA9EAACAQMCAwUFBgQGAgMAAAABAgADESEEEgUxQQYTIlFhBzJxgZEUI0KhscEzgtHwUmJykrLhFSQWQ6L/xAAaAQEAAgMBAAAAAAAAAAAAAAAAAwQBBQYC/8QALxEAAgIBAwIDBgYDAAAAAAAAAAECAxEEEiEFMRNB8CIyUXGBsWGRocHR4RQjQv/aAAwDAQACEQMRAD8AvGIiAIiIAiIgCIiAIiIAiIgCIiAIiIAiIgCIiAIiIAiIgCIiAIiIAiIgCIiAIiIAiJwTAOYnSpVAG4nE1tbj9GnfvW7uzlMhiL9MgYuPP18pjKBtYmi4t2np0qdR1Bqd2Lm2AfQNbPyE2fDdctaklVcK6hhfmL9DCaYMqJ1p1A2QQR6G87TIEREAREQBERAEREAREQBERAEREAREQBERAEREAREQBERAEREATw11u7e5CgqwuxsBcHmZ7yM9ruDvVpuabPuIxbJTr4c4GOmc4mJPgEb1dRSjBfeIujU7jIsRcDBFxhhMbg9YJU7sLXpoyFi9XmzgqCxTIsd3K3Ied5g9nO1L0H+z6iirO1zTquGu3M2bz5YP1m945qWr2BOywuGp4PXGembyv2M4MDjGpp7bOzJ3dn72mxXYxbDKgA3vggDoJtKWruW2hdiYNZwpetUAuwSn7lLxXvjrIr2gp1tSlHciLSpGmXIB3ttvfPM3ut79RiZKcY7pB/7GoCi+1TSp1AxJ3Ecskm/M9fjGTKTZMOzdatRpKp7ti5LkMX3bn8Vi1iDzt8pLqZNhcWNhcA3seuesq3szUaqO/wBRXpJf+HTSrSUJY5O0k/n6+cmel42EZVqPvRlBVwBb0yMHHUCSQkJRce5IYnCsCLjIPKcyU8iIiAIiIAiIgCIiAIiIAiIgCIiAIiIAiIgCIiAIiIAiIgGHxbiC0KTVGBNuSjmzdFH9+ZkKbtXqqiMKlBVQizMjC4Xr4S2cfOR7tL2yqV6pNJV7tbhN4Y4/xWBFif6TR1+Mal1I2Urf5RVH7mVZ2pvhlyOlsS91fmbrjfaPTt93vphRYqNtRqjP+EjYMG/IXFpouI6PiNZwiNUphgCqWVTYWBPPGfPznPZXgh1Ds9ZxSNN0CCmrMdxypPhNhcAZHnJZxbidTetKnRaoy1C1TvmPclbWKAG5GedlGcwmQWR2vazC7O6apTVVrVDXrIxPd1cK6rzT1YXtcjy5zf8AaBdN4Kg7sU2VztIUbSB4lK9Dfp5yA8WfUoajtU2pcuUVmsreKzLuPhPjIFvO0iP/AJZSDa53EbtzXa5uSSfieszkQrcuxLOK8e+z7SgasDceNnS5uMr0IzzIHLlJ/wBluPU6lFHrVatQEG9NkQoG5EBmG42PXEhHZ7UUSqkUA3pvX9LiS/hpot+DaOqmwI9RYkH4Twpc8MtTrSjmUHj45LD0OqWqgdL7Te1xY4JH7TImu7Ppago/1fqZsZbi8pZKU0lJpCIiZPIiIgCIiAIiIAiIgCIiAIiIAiIgCIiAIiIAiIgCIiAfIr6+qOdM/Isf0aeQ4luNig9bl+X+6ZpfM6tTD4tc/mJrFKPmjtXTZ/zL80i1/Ztokp6XeX7l6hDk0qoLilyW6t6qxvbkxkr0NagzvTek67DbvGdTvwGDAC2LEchjlYSK9kvtdPQ0kqIwBYgFlVX7khSufetuPLyxykgINvWWYvCRyeqk5XSb559diO+1mnpaWlTYGBesobba5AV26j/EF+kqxTRtg1beVriT32o6nbp6RNzepbA/ytK4o6rySqfliRWZbyjedLdapSlhvL8smwbU01tYMxxYmlYg+jCxv85Y3ZfXd5Su/wDEp1KBbllHIW/0NQfIyvaPL9jJZ2arhNTsOBVpVV+dLbUX8i8jg/aLnUNPFaeUkkvki7eCfwE+B/UzOmHwdr0UPmP3MzJsl2OOEREyBERAEREAREQBERAEREAREQBERAEREAREQBERAEREA+THIvC8wb2I5TpxMZQi+VH5Y/accK1K06tN3BdVdGZfMAgkZxymrUeDupWbW1gujh3G1rUqJFE0jU8ZuahUkeEbd2ALZxzxNmt7m/ymJpeMUaxQU6lSoAL3qBQRvUOq2UDAVhk3OfrnMJaOKs958Y/YhvtN/g0uv3h8x+E+UrfZ8ZYXtLTZp6QJv94efwP1ldPV+YOMStZncdV0lxWmXzZmaUXYfESS0UIdKo/+utTB/wBNUPRP5skj/B6O5hcjGbfA4kr4U9hqb2wtFhe3MPcHPUEAj1E8w94ua+ONJJ/L7ou/hI+5T4TLmBwOqpooAblQAfQ2Bt+cz5tF2OEEREyBERAEREAREQBERAEREAREQBERAEREAREQBERAEREA+Vq2ker3ZtgKF+l5x2bpUk1dP7UCaQY7vCXF7ELdfxDdbA/6m6o1EYXUgj0kh7DjTODWrFBUpswPe1GpimNrFWUWK1Tg45/CayttvB3HUVXVRveXnjglGnqUWdVpGie7Gwmgu1AwJBUC5OBt+sy0pAE55m+T/X4SN9hgm2sKJGw1j167UNiTzsSRe/K2Tzkx1GhZLXFwQDextnpeWVysnH3w8ObiV77Vye4o2z943/GVzWawFxb+8S1u31JSlEMBbc9gfgOX5yBazhiHAbbfo2V+R6Sta/aOp6RS3pNy/H7nXs9pm3lzbaVNiCDm4+kk3CVudQv+JaC5/wA1S013DdN3aAWF7ZK9ZhcT4mKTFcjeaJx5Kajf8tk8w5mXeoQ26OS9d0fQHZamgoDY/ebvEzG4NyB0OVxtxNxKt7A9t6QXYyvbwgsxTcLYB2hidtpZ9GqrqGUhlOQRyM2Nck1hHDW1Tg8yXc7xE4ZgASTYDJJ5ASQiOYnhpNXTqrupulRb2ujKwv5XBnvBlprhiIiDAlf63tq6JU1CqxWlXNJ0cgBUFTumayjNhZ8nl5TD7ae1JKLNS0gWo4JBqnKAjntA963K/K/nKm1fHatQuSTaoxd1GFZja5KjBPhHToJWsuS4RsdP062xZfCPqKhUDKGHIgH65nefNHDO2+soW2V6gUclY7lHpta4tLP7E+1FNQy0dUFpVGwrjCMeim58JPQ3sfTF/cL4y4PN3T7alnuiyIiJMUBERAEREAREQBERAEREAREQD5J7Osv2mnTqVNlJ2AdlLgAepKC2bC/S8mHtU4bQ0lHThFdahZz3ZZGvfbdyVvzstvQTL9nPY2jW++IquyVNo292VVgoYFhu5ZGfTlI5qeGAs2RUG5rOx3FgCbHda5vz55lCUopZx3OlqptutdUbGtnl5fwZfs57TuG7gUSSxLDaQCTYYF8Xsv5SyjxiubA6TUH+akf1b1lc8FZtPUpujBAjo5C3zYgkE36gWl6HiFRzZNq287fv/fKe6pKWccFDq+mnTOLm8tr4Y7FddsdDW1NKmBpdUXD4TZSP4TnctU2X1tK4pa4UzZkqpYkFSVI8iCCJfuq1z3sWv8Dj6ynOL6ZRXreEX7yp082J6yO5LubHoV1k06k+3JgUOKop8O8qfw7SSD6Hy9Jh8VAqVQ4LLZQMgC/M9T6j6TpxU1EFwxA9LD9JozUPmZHCPmja6rUJf67FlevmSGnxd6K7UqFRnC7eZyfw/vLE9h3HatbUaim9Riopq6oTcX3WZvQ5HLzlMBryxPYfqVpcTKswHeUKiC/Vt1JgPj4TJ6o7Zcmn181ZS9scI+ga1dUF3ZVHmxAH1MqL2tdq+/8A/U0zhqYUPVZSLP8A4UB6j8XrYSA9tqmpOu1CahyxSo4BqHG2902gXsCpU2AnTh3FKaUa1NwKjVO62va3dmnflm5BBOMdJm2yTTSINBpaYWRsm8/T127km9j/ABv7PrBRZrU6/h9N+dpPz8P80vyfKnDk8Zbvwhyb7SWJ8hm31M369t9ayLpqtep3blQWVdtRUvm7KblbXNr5A52mKrdiwyXW6JamfiVtL4/yfQy6pC20Opb/AA7hf6c5APbN2nbTadaFJttSvu3EcxSFgR6biQPgGlZdtNPS0VTuaDV2qKRdyURb2VgVCAsbhh1EjXGOIVa2x61R6jBdoNRmYhQb2u2beL857dzaxggh06MJKe7KXPKx8hp6ZYVP8qk/SbHT6O6I3QkfqF/cTx4JUX7QVb3ai2/3Ln87zN0GrA0xRveQt+x/5KJQsz9jp9Mo/f8AR/weR4b/AB1tlbEfn/Sax6dkRvPcD8jj8rSUaWsataoEXcaiCwHmAR8uc0fEtK9NBTqKUdXe4PPO0iINjURh7vGcPj6p/wBF3ex/tK2q0rUqpvVoFVuebUzfYT6gqy/yjzk9lD+xPVFOIMn4alKoCPVWDKfpv+svibWqW6JxGuqVdzihERJCoIiIAiIgCIiAIiIAiIgFDdhuCFvtA3VVpt3IJo79267bR4QTa179Jg8Z0g01U0mJwxUF8MbW5jpzGbZnpwvitXTvvouUJsDbkwGbMOo/qZK07MUdbQfVGge8qKz7kq+BXU2sAWFj4cAgjObzWpb4480dlfOehvd0vclxheT/AB/Ugmp9xv8AS36GXFXBW1+tiD+cqbX6GpT3h0dQCylmUhbi45nHQ9ZNuIcX2UxsAYhV947bmw9DFT25yQdbh47q2c9/2JBp1Rt25gthi97E/SVb2mqgaisScbvrgTeV+0YCguUQ9RuwD85W/aLjAqV6hDgrfG3PQeUzL21hEXTY/wCHOUrOMrB313EA6MLW5W+s0jLO41Ck28X0P7zOoaej+KqB/I7W/wDyP1mYraWL7Ve8t+voancZk8L19SlUFSkxRxfaw5rfFweh9ZsdZodKEJWqzN5AFb/MgiarSpJcrGSjGEnPY+xmpSLEkkkk3JOSSeZJ6mZicOJHKd+GICReSzT0FKyhZbLOEdJRpKtm6SIRW0xWdF1WLMLjp5j4GSLi1ISM6lJJTZu7lTXaRVe1AmVLh7a1e/1FSpUdlG3u1ABCbKe2+227b52/htkkETRdtOHLRrWQKFsQQjblDKSCASxN9vdsQbHxHAxM/sJr6hbub76a7nNEgsHUgb8EFQBtHTk7Ta9ouB063e6hHJLlNoYliuxduWyXvkfTyN7SWDnp6mW/EnwQ/gHCq+qdRRW7U+bHCqt7gsemb45yaaDsEzbmqaimq1MkoeQOeT7Sbk4PKazse9Sg6NlFG9m8sY8YJ68h8JZa6pnUqiqL58OTnre3h+VvjMbU+55t191bxB+u32MDhXY+hQAZBUrkgqzE3Ura9tq5yQvn+ciXtF4c1PU7jY03VChUWAAABQjoQRy8iJPV4TqKu0tWqoLC6oFGfPczXU+9gW5/XeDQ1DTKXFWymwq2fxAHbuuCLX8zMyrTWEQ6fqNld3iz9rjDK/8AYtw4trGq28NOmc+reFR8/vP9su6QLsFqai097adKLPl0ogJc2IJNNgNg8Jsd1snlJzQrB1DDkfOTULEcEOsu8W5yPSIiTFUREQBERAEREAREQBERAPlxeLBjZbL5Fytr+p3XA+U2r8F19qaMxSnVCVNiswDqwBFwuCbY5Tjuweg+glt6PTXoUWIx3dOx/lHL6TW1JSzg7Dq+otojHnOWajjpo6rRsqGrtDIWuotRC23hWCXYeAgm/VuotIB254U/fCn3jDYi7rvUyWAb4W2lfrLF1GrK0Nq0l7ty9IVGUbiDfFmFiPGdpta3K95XPbbuvtlQMu57UvO20UqYGb88Wt6T3Y2llGr6XCFlu2S4WWv0RGf/AAgGfAfW9z+cw9RoHUnw/SxE3dPTUipYU7AW5tzJF7Xv6H6TlNNRKk2YWtfPXOBnPIyHe0dC9FB9uPr/AER/u2H4T9DOqrN6tOj1aoOWL5+Q/rabDS6Cmw/F8Cxx9DMuwR0Tb7kL1bBQB5n6f3j85lcN07OVVFLMxAAUEknyAHOZHa/SKr09osLHqed+eZvvZTxCjS1iGu2xGSpTFS9u7ZxYPu/D1G7puvJu8EzUz3VaiyOMuK4X0PGpwLU0CO9ovTubAsLC9r5PIY6czPWnryBJrx3hNShpNe2srpUSqwGjppbf4T4GBHSxz6Le/SV0i2FpVvrSZtOka22+ttxxj8memq1Jaa2ul5mNMesZivjsW9U8xbkbf2bhRr13IHBRwFYuAWNto8GTnpY9cSbPo6Nei3gCfdDehVQab94VbuyuQ6kLk2Fs2HIRb2f6ANUaoaJqtTNF1uSFXxFTkczYk28lPW0m9EKHuqKVrd4hLhtlPccOeasDuYA9CDcA4l6PY4fUyXiPBptXw0JQ7vDPsy2CWBdNpLXt5m1sbj5SzuyFKmdJQYKL91SDWuM7FufjmQ/i+0kMjU3RiblFcEVFNMujg5FgpwRfMk3ZXWd1TWmwuAq+IXt4Vtgcz7skhhMpzbaN/ptOhdyFH4enp/3O+uq7KTt5KxAwBgTy0OoVmqG6+IqRY8wQLfWdON1x9nq7WF9pGCME4HXztiS8YIyI8PBdS+9qd2VjT8toKWub7lvg2A5czJBpOOkg+6FDKF3XyuAckgk3vm1jiabUaHuq1Imoyct1jtF8kXUPtybfXkCJ61tYX2vZiV3KqBbK1rEbQGuAQOtuWCRaRJ4PZJ9LxVHuPJlUkWI8XIgjmPWbCRPh7gWJtT3WIL7geZ8Ki3mp5j6zK02tdGu7GqCWP3RDYJAAKn3QPPHIyRS+JgkUTx0tfeL2K/G2eRBBGCMz2nsCIiAIiIAiIgCIiAfOYWW1wLUH7HRUcjSp3+IAH7Tl/Zto+hrL8Kn9QZlt2fXT0LU6zgLYDvdhwTywoJObAedpTqpnBts3/Vuo0auuMa08p+f9ZNXrwaw2BVpnwuRZRvZLFbMbZOy1r/g52lQdqdSBq3ZUyVW/LwkeFsdT4bS6HrMgulnICl6b9GYEjC2OLHPK3wnFfhNMVxWcadK5GGaxwGuSTgdR1uLGxMzOG5Gv0Wq/x57mslE6epTBO4szBlAHujNyxtb0HUZ87z01aKtU2IwA2eeSP6/pLjPZXS1iQEXUBHZrAsoG4qWAa3ncgX6nMxtf2X04ovSNJdoqHJXxoHUgXIHiAJJGMY8pC6WbyPXK8Y2vOSqdftZxYj3STzxbI5A2JNh882mw4ap23Ns+Xl5H1ll8J7MU1oVaVRQAx95ELVKliHpsMXHMYtbHTM1H/wAE1zZ7vT07geCnUYAfAEH9Z4lTPHCL2n6xp7LJbntXlnzKz7VUblWJtYEYtzuvQ9LbvymDq9IaJUgO1PbTFRyhASqVDMl9ouRflztaXL2f9n9YaqnU1K0+7pktbcG3NyAtbzz8vWSDjHYmi+nqUBSpqjMWugO4Dc72CWNyN7AC9s4A5SxXXLZho03UNZXHVuyp57co+faeoU8iJ6d6PMfUSw+1PsypO1Aad0RmLhti1Nu0W2A5bY1sZIuZgcV9krKiNSq92xO0jUWzbcSV2FuguBboflE9PyWI9c45IO1Uec9dBpu+bHujm37Dzlgt7IUFAP3u1jtsxYNTfft2gLt3e81ueRn0m/7Pez/TU6AVgalUnJKVEqf6SL+FL+nLqec9xowVNT1XxFhGu9nmnp1Km0VbLUBp2R9vebRdlB62XOOl/Iza9pK1HU6d6Wjplzpqy0wXOxEdGUk3B7xkBX4EoOgvJJwnsrTpU6Cd2AaJBFiTTVrWJRTyJz0FyxJvMbjHBiaysUXu6O6oj92XY1Wa7BlVgCoU4wfeNrbRefa1E1G6Lnk0rabetZghYPUpO3ebS5YbhdALb6bcr4NrkXNpsNf9ooqtLTojGxudrVXQXuBfl1PMdJncBRgfFRWn4iG6uBzVlHJF8Rx+8zX11chwqCnhgvgfwg3C1NxG1rYJX5TK+JGyNaGhqbONSr7mH3ZtTQbhdjdQBcWzcDFvWZdHs0tZldbID79zc7h71vPrNvS4dvCF2WqcEeJiSPCdwbBQ2HTrbym50+nAztUHPLJsc8/U5Myo57nk1b8AW6ktVqbeXiAI5fXl/d5k6ThKruxtBIIAvdbW63xc3OPObOJJtQMHW8MSp7695y5mxxysVtmedTQBveW2Sw27WAJsL2IOSAenU/GbKIwgeOkpbVsL2z7xueZP7z2iJkCIiAIiIAiIgCIiAJj63Th0Ksu74GxHqD0MyIgEcPD6o3shYMB4HDK1gpP3bBjdvrbJzMjWJUqGygbCD7opmz2BBYP0IPTyze+Ns2nUkkqDe17jnblfznFXSqxuQb+hZb/GxF542GdzNVqt/dogQFhYvsCi5GG7u7AA3v16W63ngNE3dqj+E79wYKGuOa94tzfqOfLyPLe/Z18gLCwtggehGZ3p0wvL+/iesbDO59jX8F0C0e8CbtrNuzcLuIAOwHkMA+VyT1myiJ6SxwYbz3EREyYOGUEEEXBwQeRE8vsyXB2gkXsTki/MAnl8p7RAPBNHTU3FNARexCqCL8+nrPeIgCeVSgGvzFxY2Yj9D+c9YgGMumIAXedot0F7Dpf+zORpRy3Na97E/Pnzt6XtMiIwDgCcxEAREQBERAEREAREQBERAEREAREQD//Z"/>
          <p:cNvSpPr>
            <a:spLocks noChangeAspect="1" noChangeArrowheads="1"/>
          </p:cNvSpPr>
          <p:nvPr/>
        </p:nvSpPr>
        <p:spPr bwMode="auto">
          <a:xfrm>
            <a:off x="403225" y="1811338"/>
            <a:ext cx="4397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080" tIns="66040" rIns="132080" bIns="66040"/>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2600">
              <a:solidFill>
                <a:schemeClr val="tx1"/>
              </a:solidFill>
            </a:endParaRPr>
          </a:p>
        </p:txBody>
      </p:sp>
      <p:sp>
        <p:nvSpPr>
          <p:cNvPr id="27653" name="AutoShape 4" descr="data:image/jpeg;base64,/9j/4AAQSkZJRgABAQAAAQABAAD/2wCEAAkGBxQTEhUUExQVExUXGBMYGBgTFxQZGBgYGh4WFxgYGRkaHCkgGRwlGxUVIjEiJyk3LjAvFx80ODMsOSgtLi0BCgoKDg0OGxAQGzQkICQsNDQsNDYuLDQ2LDQyNCwwLCwsLCw0LCw0LCwtNzUsLCwsLzQsNCwsLCwsLSw0NCwsLP/AABEIAL8BCAMBIgACEQEDEQH/xAAcAAEAAgIDAQAAAAAAAAAAAAAABgcEBQECAwj/xAA9EAACAQMCAwUFBgQGAgMAAAABAgADESEEEgUxQQYTIlFhBzJxgZEUI0KhscEzgtHwUmJykrLhFSQWQ6L/xAAaAQEAAgMBAAAAAAAAAAAAAAAAAwQBBQYC/8QALxEAAgIBAwIDBgYDAAAAAAAAAAECAxEEEiEFMRNB8CIyUXGBsWGRocHR4RQjQv/aAAwDAQACEQMRAD8AvGIiAIiIAiIgCIiAIiIAiIgCIiAIiIAiIgCIiAIiIAiIgCIiAIiIAiIgCIiAIiIAiJwTAOYnSpVAG4nE1tbj9GnfvW7uzlMhiL9MgYuPP18pjKBtYmi4t2np0qdR1Bqd2Lm2AfQNbPyE2fDdctaklVcK6hhfmL9DCaYMqJ1p1A2QQR6G87TIEREAREQBERAEREAREQBERAEREAREQBERAEREAREQBERAEREATw11u7e5CgqwuxsBcHmZ7yM9ruDvVpuabPuIxbJTr4c4GOmc4mJPgEb1dRSjBfeIujU7jIsRcDBFxhhMbg9YJU7sLXpoyFi9XmzgqCxTIsd3K3Ied5g9nO1L0H+z6iirO1zTquGu3M2bz5YP1m945qWr2BOywuGp4PXGembyv2M4MDjGpp7bOzJ3dn72mxXYxbDKgA3vggDoJtKWruW2hdiYNZwpetUAuwSn7lLxXvjrIr2gp1tSlHciLSpGmXIB3ttvfPM3ut79RiZKcY7pB/7GoCi+1TSp1AxJ3Ecskm/M9fjGTKTZMOzdatRpKp7ti5LkMX3bn8Vi1iDzt8pLqZNhcWNhcA3seuesq3szUaqO/wBRXpJf+HTSrSUJY5O0k/n6+cmel42EZVqPvRlBVwBb0yMHHUCSQkJRce5IYnCsCLjIPKcyU8iIiAIiIAiIgCIiAIiIAiIgCIiAIiIAiIgCIiAIiIAiIgGHxbiC0KTVGBNuSjmzdFH9+ZkKbtXqqiMKlBVQizMjC4Xr4S2cfOR7tL2yqV6pNJV7tbhN4Y4/xWBFif6TR1+Mal1I2Urf5RVH7mVZ2pvhlyOlsS91fmbrjfaPTt93vphRYqNtRqjP+EjYMG/IXFpouI6PiNZwiNUphgCqWVTYWBPPGfPznPZXgh1Ds9ZxSNN0CCmrMdxypPhNhcAZHnJZxbidTetKnRaoy1C1TvmPclbWKAG5GedlGcwmQWR2vazC7O6apTVVrVDXrIxPd1cK6rzT1YXtcjy5zf8AaBdN4Kg7sU2VztIUbSB4lK9Dfp5yA8WfUoajtU2pcuUVmsreKzLuPhPjIFvO0iP/AJZSDa53EbtzXa5uSSfieszkQrcuxLOK8e+z7SgasDceNnS5uMr0IzzIHLlJ/wBluPU6lFHrVatQEG9NkQoG5EBmG42PXEhHZ7UUSqkUA3pvX9LiS/hpot+DaOqmwI9RYkH4Twpc8MtTrSjmUHj45LD0OqWqgdL7Te1xY4JH7TImu7Ppago/1fqZsZbi8pZKU0lJpCIiZPIiIgCIiAIiIAiIgCIiAIiIAiIgCIiAIiIAiIgCIiAfIr6+qOdM/Isf0aeQ4luNig9bl+X+6ZpfM6tTD4tc/mJrFKPmjtXTZ/zL80i1/Ztokp6XeX7l6hDk0qoLilyW6t6qxvbkxkr0NagzvTek67DbvGdTvwGDAC2LEchjlYSK9kvtdPQ0kqIwBYgFlVX7khSufetuPLyxykgINvWWYvCRyeqk5XSb559diO+1mnpaWlTYGBesobba5AV26j/EF+kqxTRtg1beVriT32o6nbp6RNzepbA/ytK4o6rySqfliRWZbyjedLdapSlhvL8smwbU01tYMxxYmlYg+jCxv85Y3ZfXd5Su/wDEp1KBbllHIW/0NQfIyvaPL9jJZ2arhNTsOBVpVV+dLbUX8i8jg/aLnUNPFaeUkkvki7eCfwE+B/UzOmHwdr0UPmP3MzJsl2OOEREyBERAEREAREQBERAEREAREQBERAEREAREQBERAEREA+THIvC8wb2I5TpxMZQi+VH5Y/accK1K06tN3BdVdGZfMAgkZxymrUeDupWbW1gujh3G1rUqJFE0jU8ZuahUkeEbd2ALZxzxNmt7m/ymJpeMUaxQU6lSoAL3qBQRvUOq2UDAVhk3OfrnMJaOKs958Y/YhvtN/g0uv3h8x+E+UrfZ8ZYXtLTZp6QJv94efwP1ldPV+YOMStZncdV0lxWmXzZmaUXYfESS0UIdKo/+utTB/wBNUPRP5skj/B6O5hcjGbfA4kr4U9hqb2wtFhe3MPcHPUEAj1E8w94ua+ONJJ/L7ou/hI+5T4TLmBwOqpooAblQAfQ2Bt+cz5tF2OEEREyBERAEREAREQBERAEREAREQBERAEREAREQBERAEREA+Vq2ker3ZtgKF+l5x2bpUk1dP7UCaQY7vCXF7ELdfxDdbA/6m6o1EYXUgj0kh7DjTODWrFBUpswPe1GpimNrFWUWK1Tg45/CayttvB3HUVXVRveXnjglGnqUWdVpGie7Gwmgu1AwJBUC5OBt+sy0pAE55m+T/X4SN9hgm2sKJGw1j167UNiTzsSRe/K2Tzkx1GhZLXFwQDextnpeWVysnH3w8ObiV77Vye4o2z943/GVzWawFxb+8S1u31JSlEMBbc9gfgOX5yBazhiHAbbfo2V+R6Sta/aOp6RS3pNy/H7nXs9pm3lzbaVNiCDm4+kk3CVudQv+JaC5/wA1S013DdN3aAWF7ZK9ZhcT4mKTFcjeaJx5Kajf8tk8w5mXeoQ26OS9d0fQHZamgoDY/ebvEzG4NyB0OVxtxNxKt7A9t6QXYyvbwgsxTcLYB2hidtpZ9GqrqGUhlOQRyM2Nck1hHDW1Tg8yXc7xE4ZgASTYDJJ5ASQiOYnhpNXTqrupulRb2ujKwv5XBnvBlprhiIiDAlf63tq6JU1CqxWlXNJ0cgBUFTumayjNhZ8nl5TD7ae1JKLNS0gWo4JBqnKAjntA963K/K/nKm1fHatQuSTaoxd1GFZja5KjBPhHToJWsuS4RsdP062xZfCPqKhUDKGHIgH65nefNHDO2+soW2V6gUclY7lHpta4tLP7E+1FNQy0dUFpVGwrjCMeim58JPQ3sfTF/cL4y4PN3T7alnuiyIiJMUBERAEREAREQBERAEREAREQD5J7Osv2mnTqVNlJ2AdlLgAepKC2bC/S8mHtU4bQ0lHThFdahZz3ZZGvfbdyVvzstvQTL9nPY2jW++IquyVNo292VVgoYFhu5ZGfTlI5qeGAs2RUG5rOx3FgCbHda5vz55lCUopZx3OlqptutdUbGtnl5fwZfs57TuG7gUSSxLDaQCTYYF8Xsv5SyjxiubA6TUH+akf1b1lc8FZtPUpujBAjo5C3zYgkE36gWl6HiFRzZNq287fv/fKe6pKWccFDq+mnTOLm8tr4Y7FddsdDW1NKmBpdUXD4TZSP4TnctU2X1tK4pa4UzZkqpYkFSVI8iCCJfuq1z3sWv8Dj6ynOL6ZRXreEX7yp082J6yO5LubHoV1k06k+3JgUOKop8O8qfw7SSD6Hy9Jh8VAqVQ4LLZQMgC/M9T6j6TpxU1EFwxA9LD9JozUPmZHCPmja6rUJf67FlevmSGnxd6K7UqFRnC7eZyfw/vLE9h3HatbUaim9Riopq6oTcX3WZvQ5HLzlMBryxPYfqVpcTKswHeUKiC/Vt1JgPj4TJ6o7Zcmn181ZS9scI+ga1dUF3ZVHmxAH1MqL2tdq+/8A/U0zhqYUPVZSLP8A4UB6j8XrYSA9tqmpOu1CahyxSo4BqHG2902gXsCpU2AnTh3FKaUa1NwKjVO62va3dmnflm5BBOMdJm2yTTSINBpaYWRsm8/T127km9j/ABv7PrBRZrU6/h9N+dpPz8P80vyfKnDk8Zbvwhyb7SWJ8hm31M369t9ayLpqtep3blQWVdtRUvm7KblbXNr5A52mKrdiwyXW6JamfiVtL4/yfQy6pC20Opb/AA7hf6c5APbN2nbTadaFJttSvu3EcxSFgR6biQPgGlZdtNPS0VTuaDV2qKRdyURb2VgVCAsbhh1EjXGOIVa2x61R6jBdoNRmYhQb2u2beL857dzaxggh06MJKe7KXPKx8hp6ZYVP8qk/SbHT6O6I3QkfqF/cTx4JUX7QVb3ai2/3Ln87zN0GrA0xRveQt+x/5KJQsz9jp9Mo/f8AR/weR4b/AB1tlbEfn/Sax6dkRvPcD8jj8rSUaWsataoEXcaiCwHmAR8uc0fEtK9NBTqKUdXe4PPO0iINjURh7vGcPj6p/wBF3ex/tK2q0rUqpvVoFVuebUzfYT6gqy/yjzk9lD+xPVFOIMn4alKoCPVWDKfpv+svibWqW6JxGuqVdzihERJCoIiIAiIgCIiAIiIAiIgFDdhuCFvtA3VVpt3IJo79267bR4QTa179Jg8Z0g01U0mJwxUF8MbW5jpzGbZnpwvitXTvvouUJsDbkwGbMOo/qZK07MUdbQfVGge8qKz7kq+BXU2sAWFj4cAgjObzWpb4480dlfOehvd0vclxheT/AB/Ugmp9xv8AS36GXFXBW1+tiD+cqbX6GpT3h0dQCylmUhbi45nHQ9ZNuIcX2UxsAYhV947bmw9DFT25yQdbh47q2c9/2JBp1Rt25gthi97E/SVb2mqgaisScbvrgTeV+0YCguUQ9RuwD85W/aLjAqV6hDgrfG3PQeUzL21hEXTY/wCHOUrOMrB313EA6MLW5W+s0jLO41Ck28X0P7zOoaej+KqB/I7W/wDyP1mYraWL7Ve8t+voancZk8L19SlUFSkxRxfaw5rfFweh9ZsdZodKEJWqzN5AFb/MgiarSpJcrGSjGEnPY+xmpSLEkkkk3JOSSeZJ6mZicOJHKd+GICReSzT0FKyhZbLOEdJRpKtm6SIRW0xWdF1WLMLjp5j4GSLi1ISM6lJJTZu7lTXaRVe1AmVLh7a1e/1FSpUdlG3u1ABCbKe2+227b52/htkkETRdtOHLRrWQKFsQQjblDKSCASxN9vdsQbHxHAxM/sJr6hbub76a7nNEgsHUgb8EFQBtHTk7Ta9ouB063e6hHJLlNoYliuxduWyXvkfTyN7SWDnp6mW/EnwQ/gHCq+qdRRW7U+bHCqt7gsemb45yaaDsEzbmqaimq1MkoeQOeT7Sbk4PKazse9Sg6NlFG9m8sY8YJ68h8JZa6pnUqiqL58OTnre3h+VvjMbU+55t191bxB+u32MDhXY+hQAZBUrkgqzE3Ura9tq5yQvn+ciXtF4c1PU7jY03VChUWAAABQjoQRy8iJPV4TqKu0tWqoLC6oFGfPczXU+9gW5/XeDQ1DTKXFWymwq2fxAHbuuCLX8zMyrTWEQ6fqNld3iz9rjDK/8AYtw4trGq28NOmc+reFR8/vP9su6QLsFqai097adKLPl0ogJc2IJNNgNg8Jsd1snlJzQrB1DDkfOTULEcEOsu8W5yPSIiTFUREQBERAEREAREQBERAPlxeLBjZbL5Fytr+p3XA+U2r8F19qaMxSnVCVNiswDqwBFwuCbY5Tjuweg+glt6PTXoUWIx3dOx/lHL6TW1JSzg7Dq+otojHnOWajjpo6rRsqGrtDIWuotRC23hWCXYeAgm/VuotIB254U/fCn3jDYi7rvUyWAb4W2lfrLF1GrK0Nq0l7ty9IVGUbiDfFmFiPGdpta3K95XPbbuvtlQMu57UvO20UqYGb88Wt6T3Y2llGr6XCFlu2S4WWv0RGf/AAgGfAfW9z+cw9RoHUnw/SxE3dPTUipYU7AW5tzJF7Xv6H6TlNNRKk2YWtfPXOBnPIyHe0dC9FB9uPr/AER/u2H4T9DOqrN6tOj1aoOWL5+Q/rabDS6Cmw/F8Cxx9DMuwR0Tb7kL1bBQB5n6f3j85lcN07OVVFLMxAAUEknyAHOZHa/SKr09osLHqed+eZvvZTxCjS1iGu2xGSpTFS9u7ZxYPu/D1G7puvJu8EzUz3VaiyOMuK4X0PGpwLU0CO9ovTubAsLC9r5PIY6czPWnryBJrx3hNShpNe2srpUSqwGjppbf4T4GBHSxz6Le/SV0i2FpVvrSZtOka22+ttxxj8memq1Jaa2ul5mNMesZivjsW9U8xbkbf2bhRr13IHBRwFYuAWNto8GTnpY9cSbPo6Nei3gCfdDehVQab94VbuyuQ6kLk2Fs2HIRb2f6ANUaoaJqtTNF1uSFXxFTkczYk28lPW0m9EKHuqKVrd4hLhtlPccOeasDuYA9CDcA4l6PY4fUyXiPBptXw0JQ7vDPsy2CWBdNpLXt5m1sbj5SzuyFKmdJQYKL91SDWuM7FufjmQ/i+0kMjU3RiblFcEVFNMujg5FgpwRfMk3ZXWd1TWmwuAq+IXt4Vtgcz7skhhMpzbaN/ptOhdyFH4enp/3O+uq7KTt5KxAwBgTy0OoVmqG6+IqRY8wQLfWdON1x9nq7WF9pGCME4HXztiS8YIyI8PBdS+9qd2VjT8toKWub7lvg2A5czJBpOOkg+6FDKF3XyuAckgk3vm1jiabUaHuq1Imoyct1jtF8kXUPtybfXkCJ61tYX2vZiV3KqBbK1rEbQGuAQOtuWCRaRJ4PZJ9LxVHuPJlUkWI8XIgjmPWbCRPh7gWJtT3WIL7geZ8Ki3mp5j6zK02tdGu7GqCWP3RDYJAAKn3QPPHIyRS+JgkUTx0tfeL2K/G2eRBBGCMz2nsCIiAIiIAiIgCIiAfOYWW1wLUH7HRUcjSp3+IAH7Tl/Zto+hrL8Kn9QZlt2fXT0LU6zgLYDvdhwTywoJObAedpTqpnBts3/Vuo0auuMa08p+f9ZNXrwaw2BVpnwuRZRvZLFbMbZOy1r/g52lQdqdSBq3ZUyVW/LwkeFsdT4bS6HrMgulnICl6b9GYEjC2OLHPK3wnFfhNMVxWcadK5GGaxwGuSTgdR1uLGxMzOG5Gv0Wq/x57mslE6epTBO4szBlAHujNyxtb0HUZ87z01aKtU2IwA2eeSP6/pLjPZXS1iQEXUBHZrAsoG4qWAa3ncgX6nMxtf2X04ovSNJdoqHJXxoHUgXIHiAJJGMY8pC6WbyPXK8Y2vOSqdftZxYj3STzxbI5A2JNh882mw4ap23Ns+Xl5H1ll8J7MU1oVaVRQAx95ELVKliHpsMXHMYtbHTM1H/wAE1zZ7vT07geCnUYAfAEH9Z4lTPHCL2n6xp7LJbntXlnzKz7VUblWJtYEYtzuvQ9LbvymDq9IaJUgO1PbTFRyhASqVDMl9ouRflztaXL2f9n9YaqnU1K0+7pktbcG3NyAtbzz8vWSDjHYmi+nqUBSpqjMWugO4Dc72CWNyN7AC9s4A5SxXXLZho03UNZXHVuyp57co+faeoU8iJ6d6PMfUSw+1PsypO1Aad0RmLhti1Nu0W2A5bY1sZIuZgcV9krKiNSq92xO0jUWzbcSV2FuguBboflE9PyWI9c45IO1Uec9dBpu+bHujm37Dzlgt7IUFAP3u1jtsxYNTfft2gLt3e81ueRn0m/7Pez/TU6AVgalUnJKVEqf6SL+FL+nLqec9xowVNT1XxFhGu9nmnp1Km0VbLUBp2R9vebRdlB62XOOl/Iza9pK1HU6d6Wjplzpqy0wXOxEdGUk3B7xkBX4EoOgvJJwnsrTpU6Cd2AaJBFiTTVrWJRTyJz0FyxJvMbjHBiaysUXu6O6oj92XY1Wa7BlVgCoU4wfeNrbRefa1E1G6Lnk0rabetZghYPUpO3ebS5YbhdALb6bcr4NrkXNpsNf9ooqtLTojGxudrVXQXuBfl1PMdJncBRgfFRWn4iG6uBzVlHJF8Rx+8zX11chwqCnhgvgfwg3C1NxG1rYJX5TK+JGyNaGhqbONSr7mH3ZtTQbhdjdQBcWzcDFvWZdHs0tZldbID79zc7h71vPrNvS4dvCF2WqcEeJiSPCdwbBQ2HTrbym50+nAztUHPLJsc8/U5Myo57nk1b8AW6ktVqbeXiAI5fXl/d5k6ThKruxtBIIAvdbW63xc3OPObOJJtQMHW8MSp7695y5mxxysVtmedTQBveW2Sw27WAJsL2IOSAenU/GbKIwgeOkpbVsL2z7xueZP7z2iJkCIiAIiIAiIgCIiAJj63Th0Ksu74GxHqD0MyIgEcPD6o3shYMB4HDK1gpP3bBjdvrbJzMjWJUqGygbCD7opmz2BBYP0IPTyze+Ns2nUkkqDe17jnblfznFXSqxuQb+hZb/GxF542GdzNVqt/dogQFhYvsCi5GG7u7AA3v16W63ngNE3dqj+E79wYKGuOa94tzfqOfLyPLe/Z18gLCwtggehGZ3p0wvL+/iesbDO59jX8F0C0e8CbtrNuzcLuIAOwHkMA+VyT1myiJ6SxwYbz3EREyYOGUEEEXBwQeRE8vsyXB2gkXsTki/MAnl8p7RAPBNHTU3FNARexCqCL8+nrPeIgCeVSgGvzFxY2Yj9D+c9YgGMumIAXedot0F7Dpf+zORpRy3Na97E/Pnzt6XtMiIwDgCcxEAREQBERAEREAREQBERAEREAREQD//Z"/>
          <p:cNvSpPr>
            <a:spLocks noChangeAspect="1" noChangeArrowheads="1"/>
          </p:cNvSpPr>
          <p:nvPr/>
        </p:nvSpPr>
        <p:spPr bwMode="auto">
          <a:xfrm>
            <a:off x="228600" y="1470025"/>
            <a:ext cx="439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080" tIns="66040" rIns="132080" bIns="66040"/>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2600">
              <a:solidFill>
                <a:schemeClr val="tx1"/>
              </a:solidFill>
            </a:endParaRPr>
          </a:p>
        </p:txBody>
      </p:sp>
      <p:sp>
        <p:nvSpPr>
          <p:cNvPr id="27654" name="AutoShape 6" descr="data:image/jpeg;base64,/9j/4AAQSkZJRgABAQAAAQABAAD/2wCEAAkGBxQTEhUUExQVExUXGBMYGBgTFxQZGBgYGh4WFxgYGRkaHCkgGRwlGxUVIjEiJyk3LjAvFx80ODMsOSgtLi0BCgoKDg0OGxAQGzQkICQsNDQsNDYuLDQ2LDQyNCwwLCwsLCw0LCw0LCwtNzUsLCwsLzQsNCwsLCwsLSw0NCwsLP/AABEIAL8BCAMBIgACEQEDEQH/xAAcAAEAAgIDAQAAAAAAAAAAAAAABgcEBQECAwj/xAA9EAACAQMCAwUFBgQGAgMAAAABAgADESEEEgUxQQYTIlFhBzJxgZEUI0KhscEzgtHwUmJykrLhFSQWQ6L/xAAaAQEAAgMBAAAAAAAAAAAAAAAAAwQBBQYC/8QALxEAAgIBAwIDBgYDAAAAAAAAAAECAxEEEiEFMRNB8CIyUXGBsWGRocHR4RQjQv/aAAwDAQACEQMRAD8AvGIiAIiIAiIgCIiAIiIAiIgCIiAIiIAiIgCIiAIiIAiIgCIiAIiIAiIgCIiAIiIAiJwTAOYnSpVAG4nE1tbj9GnfvW7uzlMhiL9MgYuPP18pjKBtYmi4t2np0qdR1Bqd2Lm2AfQNbPyE2fDdctaklVcK6hhfmL9DCaYMqJ1p1A2QQR6G87TIEREAREQBERAEREAREQBERAEREAREQBERAEREAREQBERAEREATw11u7e5CgqwuxsBcHmZ7yM9ruDvVpuabPuIxbJTr4c4GOmc4mJPgEb1dRSjBfeIujU7jIsRcDBFxhhMbg9YJU7sLXpoyFi9XmzgqCxTIsd3K3Ied5g9nO1L0H+z6iirO1zTquGu3M2bz5YP1m945qWr2BOywuGp4PXGembyv2M4MDjGpp7bOzJ3dn72mxXYxbDKgA3vggDoJtKWruW2hdiYNZwpetUAuwSn7lLxXvjrIr2gp1tSlHciLSpGmXIB3ttvfPM3ut79RiZKcY7pB/7GoCi+1TSp1AxJ3Ecskm/M9fjGTKTZMOzdatRpKp7ti5LkMX3bn8Vi1iDzt8pLqZNhcWNhcA3seuesq3szUaqO/wBRXpJf+HTSrSUJY5O0k/n6+cmel42EZVqPvRlBVwBb0yMHHUCSQkJRce5IYnCsCLjIPKcyU8iIiAIiIAiIgCIiAIiIAiIgCIiAIiIAiIgCIiAIiIAiIgGHxbiC0KTVGBNuSjmzdFH9+ZkKbtXqqiMKlBVQizMjC4Xr4S2cfOR7tL2yqV6pNJV7tbhN4Y4/xWBFif6TR1+Mal1I2Urf5RVH7mVZ2pvhlyOlsS91fmbrjfaPTt93vphRYqNtRqjP+EjYMG/IXFpouI6PiNZwiNUphgCqWVTYWBPPGfPznPZXgh1Ds9ZxSNN0CCmrMdxypPhNhcAZHnJZxbidTetKnRaoy1C1TvmPclbWKAG5GedlGcwmQWR2vazC7O6apTVVrVDXrIxPd1cK6rzT1YXtcjy5zf8AaBdN4Kg7sU2VztIUbSB4lK9Dfp5yA8WfUoajtU2pcuUVmsreKzLuPhPjIFvO0iP/AJZSDa53EbtzXa5uSSfieszkQrcuxLOK8e+z7SgasDceNnS5uMr0IzzIHLlJ/wBluPU6lFHrVatQEG9NkQoG5EBmG42PXEhHZ7UUSqkUA3pvX9LiS/hpot+DaOqmwI9RYkH4Twpc8MtTrSjmUHj45LD0OqWqgdL7Te1xY4JH7TImu7Ppago/1fqZsZbi8pZKU0lJpCIiZPIiIgCIiAIiIAiIgCIiAIiIAiIgCIiAIiIAiIgCIiAfIr6+qOdM/Isf0aeQ4luNig9bl+X+6ZpfM6tTD4tc/mJrFKPmjtXTZ/zL80i1/Ztokp6XeX7l6hDk0qoLilyW6t6qxvbkxkr0NagzvTek67DbvGdTvwGDAC2LEchjlYSK9kvtdPQ0kqIwBYgFlVX7khSufetuPLyxykgINvWWYvCRyeqk5XSb559diO+1mnpaWlTYGBesobba5AV26j/EF+kqxTRtg1beVriT32o6nbp6RNzepbA/ytK4o6rySqfliRWZbyjedLdapSlhvL8smwbU01tYMxxYmlYg+jCxv85Y3ZfXd5Su/wDEp1KBbllHIW/0NQfIyvaPL9jJZ2arhNTsOBVpVV+dLbUX8i8jg/aLnUNPFaeUkkvki7eCfwE+B/UzOmHwdr0UPmP3MzJsl2OOEREyBERAEREAREQBERAEREAREQBERAEREAREQBERAEREA+THIvC8wb2I5TpxMZQi+VH5Y/accK1K06tN3BdVdGZfMAgkZxymrUeDupWbW1gujh3G1rUqJFE0jU8ZuahUkeEbd2ALZxzxNmt7m/ymJpeMUaxQU6lSoAL3qBQRvUOq2UDAVhk3OfrnMJaOKs958Y/YhvtN/g0uv3h8x+E+UrfZ8ZYXtLTZp6QJv94efwP1ldPV+YOMStZncdV0lxWmXzZmaUXYfESS0UIdKo/+utTB/wBNUPRP5skj/B6O5hcjGbfA4kr4U9hqb2wtFhe3MPcHPUEAj1E8w94ua+ONJJ/L7ou/hI+5T4TLmBwOqpooAblQAfQ2Bt+cz5tF2OEEREyBERAEREAREQBERAEREAREQBERAEREAREQBERAEREA+Vq2ker3ZtgKF+l5x2bpUk1dP7UCaQY7vCXF7ELdfxDdbA/6m6o1EYXUgj0kh7DjTODWrFBUpswPe1GpimNrFWUWK1Tg45/CayttvB3HUVXVRveXnjglGnqUWdVpGie7Gwmgu1AwJBUC5OBt+sy0pAE55m+T/X4SN9hgm2sKJGw1j167UNiTzsSRe/K2Tzkx1GhZLXFwQDextnpeWVysnH3w8ObiV77Vye4o2z943/GVzWawFxb+8S1u31JSlEMBbc9gfgOX5yBazhiHAbbfo2V+R6Sta/aOp6RS3pNy/H7nXs9pm3lzbaVNiCDm4+kk3CVudQv+JaC5/wA1S013DdN3aAWF7ZK9ZhcT4mKTFcjeaJx5Kajf8tk8w5mXeoQ26OS9d0fQHZamgoDY/ebvEzG4NyB0OVxtxNxKt7A9t6QXYyvbwgsxTcLYB2hidtpZ9GqrqGUhlOQRyM2Nck1hHDW1Tg8yXc7xE4ZgASTYDJJ5ASQiOYnhpNXTqrupulRb2ujKwv5XBnvBlprhiIiDAlf63tq6JU1CqxWlXNJ0cgBUFTumayjNhZ8nl5TD7ae1JKLNS0gWo4JBqnKAjntA963K/K/nKm1fHatQuSTaoxd1GFZja5KjBPhHToJWsuS4RsdP062xZfCPqKhUDKGHIgH65nefNHDO2+soW2V6gUclY7lHpta4tLP7E+1FNQy0dUFpVGwrjCMeim58JPQ3sfTF/cL4y4PN3T7alnuiyIiJMUBERAEREAREQBERAEREAREQD5J7Osv2mnTqVNlJ2AdlLgAepKC2bC/S8mHtU4bQ0lHThFdahZz3ZZGvfbdyVvzstvQTL9nPY2jW++IquyVNo292VVgoYFhu5ZGfTlI5qeGAs2RUG5rOx3FgCbHda5vz55lCUopZx3OlqptutdUbGtnl5fwZfs57TuG7gUSSxLDaQCTYYF8Xsv5SyjxiubA6TUH+akf1b1lc8FZtPUpujBAjo5C3zYgkE36gWl6HiFRzZNq287fv/fKe6pKWccFDq+mnTOLm8tr4Y7FddsdDW1NKmBpdUXD4TZSP4TnctU2X1tK4pa4UzZkqpYkFSVI8iCCJfuq1z3sWv8Dj6ynOL6ZRXreEX7yp082J6yO5LubHoV1k06k+3JgUOKop8O8qfw7SSD6Hy9Jh8VAqVQ4LLZQMgC/M9T6j6TpxU1EFwxA9LD9JozUPmZHCPmja6rUJf67FlevmSGnxd6K7UqFRnC7eZyfw/vLE9h3HatbUaim9Riopq6oTcX3WZvQ5HLzlMBryxPYfqVpcTKswHeUKiC/Vt1JgPj4TJ6o7Zcmn181ZS9scI+ga1dUF3ZVHmxAH1MqL2tdq+/8A/U0zhqYUPVZSLP8A4UB6j8XrYSA9tqmpOu1CahyxSo4BqHG2902gXsCpU2AnTh3FKaUa1NwKjVO62va3dmnflm5BBOMdJm2yTTSINBpaYWRsm8/T127km9j/ABv7PrBRZrU6/h9N+dpPz8P80vyfKnDk8Zbvwhyb7SWJ8hm31M369t9ayLpqtep3blQWVdtRUvm7KblbXNr5A52mKrdiwyXW6JamfiVtL4/yfQy6pC20Opb/AA7hf6c5APbN2nbTadaFJttSvu3EcxSFgR6biQPgGlZdtNPS0VTuaDV2qKRdyURb2VgVCAsbhh1EjXGOIVa2x61R6jBdoNRmYhQb2u2beL857dzaxggh06MJKe7KXPKx8hp6ZYVP8qk/SbHT6O6I3QkfqF/cTx4JUX7QVb3ai2/3Ln87zN0GrA0xRveQt+x/5KJQsz9jp9Mo/f8AR/weR4b/AB1tlbEfn/Sax6dkRvPcD8jj8rSUaWsataoEXcaiCwHmAR8uc0fEtK9NBTqKUdXe4PPO0iINjURh7vGcPj6p/wBF3ex/tK2q0rUqpvVoFVuebUzfYT6gqy/yjzk9lD+xPVFOIMn4alKoCPVWDKfpv+svibWqW6JxGuqVdzihERJCoIiIAiIgCIiAIiIAiIgFDdhuCFvtA3VVpt3IJo79267bR4QTa179Jg8Z0g01U0mJwxUF8MbW5jpzGbZnpwvitXTvvouUJsDbkwGbMOo/qZK07MUdbQfVGge8qKz7kq+BXU2sAWFj4cAgjObzWpb4480dlfOehvd0vclxheT/AB/Ugmp9xv8AS36GXFXBW1+tiD+cqbX6GpT3h0dQCylmUhbi45nHQ9ZNuIcX2UxsAYhV947bmw9DFT25yQdbh47q2c9/2JBp1Rt25gthi97E/SVb2mqgaisScbvrgTeV+0YCguUQ9RuwD85W/aLjAqV6hDgrfG3PQeUzL21hEXTY/wCHOUrOMrB313EA6MLW5W+s0jLO41Ck28X0P7zOoaej+KqB/I7W/wDyP1mYraWL7Ve8t+voancZk8L19SlUFSkxRxfaw5rfFweh9ZsdZodKEJWqzN5AFb/MgiarSpJcrGSjGEnPY+xmpSLEkkkk3JOSSeZJ6mZicOJHKd+GICReSzT0FKyhZbLOEdJRpKtm6SIRW0xWdF1WLMLjp5j4GSLi1ISM6lJJTZu7lTXaRVe1AmVLh7a1e/1FSpUdlG3u1ABCbKe2+227b52/htkkETRdtOHLRrWQKFsQQjblDKSCASxN9vdsQbHxHAxM/sJr6hbub76a7nNEgsHUgb8EFQBtHTk7Ta9ouB063e6hHJLlNoYliuxduWyXvkfTyN7SWDnp6mW/EnwQ/gHCq+qdRRW7U+bHCqt7gsemb45yaaDsEzbmqaimq1MkoeQOeT7Sbk4PKazse9Sg6NlFG9m8sY8YJ68h8JZa6pnUqiqL58OTnre3h+VvjMbU+55t191bxB+u32MDhXY+hQAZBUrkgqzE3Ura9tq5yQvn+ciXtF4c1PU7jY03VChUWAAABQjoQRy8iJPV4TqKu0tWqoLC6oFGfPczXU+9gW5/XeDQ1DTKXFWymwq2fxAHbuuCLX8zMyrTWEQ6fqNld3iz9rjDK/8AYtw4trGq28NOmc+reFR8/vP9su6QLsFqai097adKLPl0ogJc2IJNNgNg8Jsd1snlJzQrB1DDkfOTULEcEOsu8W5yPSIiTFUREQBERAEREAREQBERAPlxeLBjZbL5Fytr+p3XA+U2r8F19qaMxSnVCVNiswDqwBFwuCbY5Tjuweg+glt6PTXoUWIx3dOx/lHL6TW1JSzg7Dq+otojHnOWajjpo6rRsqGrtDIWuotRC23hWCXYeAgm/VuotIB254U/fCn3jDYi7rvUyWAb4W2lfrLF1GrK0Nq0l7ty9IVGUbiDfFmFiPGdpta3K95XPbbuvtlQMu57UvO20UqYGb88Wt6T3Y2llGr6XCFlu2S4WWv0RGf/AAgGfAfW9z+cw9RoHUnw/SxE3dPTUipYU7AW5tzJF7Xv6H6TlNNRKk2YWtfPXOBnPIyHe0dC9FB9uPr/AER/u2H4T9DOqrN6tOj1aoOWL5+Q/rabDS6Cmw/F8Cxx9DMuwR0Tb7kL1bBQB5n6f3j85lcN07OVVFLMxAAUEknyAHOZHa/SKr09osLHqed+eZvvZTxCjS1iGu2xGSpTFS9u7ZxYPu/D1G7puvJu8EzUz3VaiyOMuK4X0PGpwLU0CO9ovTubAsLC9r5PIY6czPWnryBJrx3hNShpNe2srpUSqwGjppbf4T4GBHSxz6Le/SV0i2FpVvrSZtOka22+ttxxj8memq1Jaa2ul5mNMesZivjsW9U8xbkbf2bhRr13IHBRwFYuAWNto8GTnpY9cSbPo6Nei3gCfdDehVQab94VbuyuQ6kLk2Fs2HIRb2f6ANUaoaJqtTNF1uSFXxFTkczYk28lPW0m9EKHuqKVrd4hLhtlPccOeasDuYA9CDcA4l6PY4fUyXiPBptXw0JQ7vDPsy2CWBdNpLXt5m1sbj5SzuyFKmdJQYKL91SDWuM7FufjmQ/i+0kMjU3RiblFcEVFNMujg5FgpwRfMk3ZXWd1TWmwuAq+IXt4Vtgcz7skhhMpzbaN/ptOhdyFH4enp/3O+uq7KTt5KxAwBgTy0OoVmqG6+IqRY8wQLfWdON1x9nq7WF9pGCME4HXztiS8YIyI8PBdS+9qd2VjT8toKWub7lvg2A5czJBpOOkg+6FDKF3XyuAckgk3vm1jiabUaHuq1Imoyct1jtF8kXUPtybfXkCJ61tYX2vZiV3KqBbK1rEbQGuAQOtuWCRaRJ4PZJ9LxVHuPJlUkWI8XIgjmPWbCRPh7gWJtT3WIL7geZ8Ki3mp5j6zK02tdGu7GqCWP3RDYJAAKn3QPPHIyRS+JgkUTx0tfeL2K/G2eRBBGCMz2nsCIiAIiIAiIgCIiAfOYWW1wLUH7HRUcjSp3+IAH7Tl/Zto+hrL8Kn9QZlt2fXT0LU6zgLYDvdhwTywoJObAedpTqpnBts3/Vuo0auuMa08p+f9ZNXrwaw2BVpnwuRZRvZLFbMbZOy1r/g52lQdqdSBq3ZUyVW/LwkeFsdT4bS6HrMgulnICl6b9GYEjC2OLHPK3wnFfhNMVxWcadK5GGaxwGuSTgdR1uLGxMzOG5Gv0Wq/x57mslE6epTBO4szBlAHujNyxtb0HUZ87z01aKtU2IwA2eeSP6/pLjPZXS1iQEXUBHZrAsoG4qWAa3ncgX6nMxtf2X04ovSNJdoqHJXxoHUgXIHiAJJGMY8pC6WbyPXK8Y2vOSqdftZxYj3STzxbI5A2JNh882mw4ap23Ns+Xl5H1ll8J7MU1oVaVRQAx95ELVKliHpsMXHMYtbHTM1H/wAE1zZ7vT07geCnUYAfAEH9Z4lTPHCL2n6xp7LJbntXlnzKz7VUblWJtYEYtzuvQ9LbvymDq9IaJUgO1PbTFRyhASqVDMl9ouRflztaXL2f9n9YaqnU1K0+7pktbcG3NyAtbzz8vWSDjHYmi+nqUBSpqjMWugO4Dc72CWNyN7AC9s4A5SxXXLZho03UNZXHVuyp57co+faeoU8iJ6d6PMfUSw+1PsypO1Aad0RmLhti1Nu0W2A5bY1sZIuZgcV9krKiNSq92xO0jUWzbcSV2FuguBboflE9PyWI9c45IO1Uec9dBpu+bHujm37Dzlgt7IUFAP3u1jtsxYNTfft2gLt3e81ueRn0m/7Pez/TU6AVgalUnJKVEqf6SL+FL+nLqec9xowVNT1XxFhGu9nmnp1Km0VbLUBp2R9vebRdlB62XOOl/Iza9pK1HU6d6Wjplzpqy0wXOxEdGUk3B7xkBX4EoOgvJJwnsrTpU6Cd2AaJBFiTTVrWJRTyJz0FyxJvMbjHBiaysUXu6O6oj92XY1Wa7BlVgCoU4wfeNrbRefa1E1G6Lnk0rabetZghYPUpO3ebS5YbhdALb6bcr4NrkXNpsNf9ooqtLTojGxudrVXQXuBfl1PMdJncBRgfFRWn4iG6uBzVlHJF8Rx+8zX11chwqCnhgvgfwg3C1NxG1rYJX5TK+JGyNaGhqbONSr7mH3ZtTQbhdjdQBcWzcDFvWZdHs0tZldbID79zc7h71vPrNvS4dvCF2WqcEeJiSPCdwbBQ2HTrbym50+nAztUHPLJsc8/U5Myo57nk1b8AW6ktVqbeXiAI5fXl/d5k6ThKruxtBIIAvdbW63xc3OPObOJJtQMHW8MSp7695y5mxxysVtmedTQBveW2Sw27WAJsL2IOSAenU/GbKIwgeOkpbVsL2z7xueZP7z2iJkCIiAIiIAiIgCIiAJj63Th0Ksu74GxHqD0MyIgEcPD6o3shYMB4HDK1gpP3bBjdvrbJzMjWJUqGygbCD7opmz2BBYP0IPTyze+Ns2nUkkqDe17jnblfznFXSqxuQb+hZb/GxF542GdzNVqt/dogQFhYvsCi5GG7u7AA3v16W63ngNE3dqj+E79wYKGuOa94tzfqOfLyPLe/Z18gLCwtggehGZ3p0wvL+/iesbDO59jX8F0C0e8CbtrNuzcLuIAOwHkMA+VyT1myiJ6SxwYbz3EREyYOGUEEEXBwQeRE8vsyXB2gkXsTki/MAnl8p7RAPBNHTU3FNARexCqCL8+nrPeIgCeVSgGvzFxY2Yj9D+c9YgGMumIAXedot0F7Dpf+zORpRy3Na97E/Pnzt6XtMiIwDgCcxEAREQBERAEREAREQBERAEREAREQD//Z"/>
          <p:cNvSpPr>
            <a:spLocks noChangeAspect="1" noChangeArrowheads="1"/>
          </p:cNvSpPr>
          <p:nvPr/>
        </p:nvSpPr>
        <p:spPr bwMode="auto">
          <a:xfrm>
            <a:off x="449263" y="1690688"/>
            <a:ext cx="4397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080" tIns="66040" rIns="132080" bIns="66040"/>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2600">
              <a:solidFill>
                <a:schemeClr val="tx1"/>
              </a:solidFill>
            </a:endParaRPr>
          </a:p>
        </p:txBody>
      </p:sp>
      <p:pic>
        <p:nvPicPr>
          <p:cNvPr id="2765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8806">
            <a:off x="614363" y="2357438"/>
            <a:ext cx="176053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33824">
            <a:off x="1576388" y="1943100"/>
            <a:ext cx="2987675"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25" y="3200400"/>
            <a:ext cx="4303713" cy="1527175"/>
          </a:xfrm>
        </p:spPr>
        <p:txBody>
          <a:bodyPr/>
          <a:lstStyle/>
          <a:p>
            <a:r>
              <a:rPr lang="en-GB" altLang="en-US" sz="2800" b="1" u="sng" smtClean="0"/>
              <a:t>Why? </a:t>
            </a:r>
            <a:br>
              <a:rPr lang="en-GB" altLang="en-US" sz="2800" b="1" u="sng" smtClean="0"/>
            </a:br>
            <a:r>
              <a:rPr lang="en-GB" altLang="en-US" sz="2000" smtClean="0"/>
              <a:t>-To highlight to children that it will be their Attitude to Learning that will enable them to be successful in life, regardless of where they are academically.  </a:t>
            </a:r>
            <a:br>
              <a:rPr lang="en-GB" altLang="en-US" sz="2000" smtClean="0"/>
            </a:br>
            <a:r>
              <a:rPr lang="en-GB" altLang="en-US" sz="2000" smtClean="0"/>
              <a:t>-A chance for those children who often struggle to receive recognition for commitment and dedication towards their leanring. </a:t>
            </a:r>
            <a:br>
              <a:rPr lang="en-GB" altLang="en-US" sz="2000" smtClean="0"/>
            </a:br>
            <a:r>
              <a:rPr lang="en-GB" altLang="en-US" sz="2000" smtClean="0"/>
              <a:t>-A kick up the bum for those who may be coasting… they’ll soon be catching you! </a:t>
            </a:r>
            <a:r>
              <a:rPr lang="en-GB" altLang="en-US" sz="2400" smtClean="0"/>
              <a:t/>
            </a:r>
            <a:br>
              <a:rPr lang="en-GB" altLang="en-US" sz="2400" smtClean="0"/>
            </a:br>
            <a:r>
              <a:rPr lang="en-GB" altLang="en-US" sz="2400" smtClean="0"/>
              <a:t> </a:t>
            </a:r>
          </a:p>
        </p:txBody>
      </p:sp>
      <p:sp>
        <p:nvSpPr>
          <p:cNvPr id="28675"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Attitude to learning </a:t>
            </a:r>
            <a:endParaRPr lang="en-US" altLang="en-US" sz="4800">
              <a:solidFill>
                <a:schemeClr val="tx1"/>
              </a:solidFill>
              <a:latin typeface="Tahoma" panose="020B0604030504040204" pitchFamily="34" charset="0"/>
            </a:endParaRPr>
          </a:p>
        </p:txBody>
      </p:sp>
      <p:sp>
        <p:nvSpPr>
          <p:cNvPr id="28676" name="AutoShape 6" descr="data:image/jpeg;base64,/9j/4AAQSkZJRgABAQAAAQABAAD/2wCEAAkGBxQTEhUUExQVExUXGBMYGBgTFxQZGBgYGh4WFxgYGRkaHCkgGRwlGxUVIjEiJyk3LjAvFx80ODMsOSgtLi0BCgoKDg0OGxAQGzQkICQsNDQsNDYuLDQ2LDQyNCwwLCwsLCw0LCw0LCwtNzUsLCwsLzQsNCwsLCwsLSw0NCwsLP/AABEIAL8BCAMBIgACEQEDEQH/xAAcAAEAAgIDAQAAAAAAAAAAAAAABgcEBQECAwj/xAA9EAACAQMCAwUFBgQGAgMAAAABAgADESEEEgUxQQYTIlFhBzJxgZEUI0KhscEzgtHwUmJykrLhFSQWQ6L/xAAaAQEAAgMBAAAAAAAAAAAAAAAAAwQBBQYC/8QALxEAAgIBAwIDBgYDAAAAAAAAAAECAxEEEiEFMRNB8CIyUXGBsWGRocHR4RQjQv/aAAwDAQACEQMRAD8AvGIiAIiIAiIgCIiAIiIAiIgCIiAIiIAiIgCIiAIiIAiIgCIiAIiIAiIgCIiAIiIAiJwTAOYnSpVAG4nE1tbj9GnfvW7uzlMhiL9MgYuPP18pjKBtYmi4t2np0qdR1Bqd2Lm2AfQNbPyE2fDdctaklVcK6hhfmL9DCaYMqJ1p1A2QQR6G87TIEREAREQBERAEREAREQBERAEREAREQBERAEREAREQBERAEREATw11u7e5CgqwuxsBcHmZ7yM9ruDvVpuabPuIxbJTr4c4GOmc4mJPgEb1dRSjBfeIujU7jIsRcDBFxhhMbg9YJU7sLXpoyFi9XmzgqCxTIsd3K3Ied5g9nO1L0H+z6iirO1zTquGu3M2bz5YP1m945qWr2BOywuGp4PXGembyv2M4MDjGpp7bOzJ3dn72mxXYxbDKgA3vggDoJtKWruW2hdiYNZwpetUAuwSn7lLxXvjrIr2gp1tSlHciLSpGmXIB3ttvfPM3ut79RiZKcY7pB/7GoCi+1TSp1AxJ3Ecskm/M9fjGTKTZMOzdatRpKp7ti5LkMX3bn8Vi1iDzt8pLqZNhcWNhcA3seuesq3szUaqO/wBRXpJf+HTSrSUJY5O0k/n6+cmel42EZVqPvRlBVwBb0yMHHUCSQkJRce5IYnCsCLjIPKcyU8iIiAIiIAiIgCIiAIiIAiIgCIiAIiIAiIgCIiAIiIAiIgGHxbiC0KTVGBNuSjmzdFH9+ZkKbtXqqiMKlBVQizMjC4Xr4S2cfOR7tL2yqV6pNJV7tbhN4Y4/xWBFif6TR1+Mal1I2Urf5RVH7mVZ2pvhlyOlsS91fmbrjfaPTt93vphRYqNtRqjP+EjYMG/IXFpouI6PiNZwiNUphgCqWVTYWBPPGfPznPZXgh1Ds9ZxSNN0CCmrMdxypPhNhcAZHnJZxbidTetKnRaoy1C1TvmPclbWKAG5GedlGcwmQWR2vazC7O6apTVVrVDXrIxPd1cK6rzT1YXtcjy5zf8AaBdN4Kg7sU2VztIUbSB4lK9Dfp5yA8WfUoajtU2pcuUVmsreKzLuPhPjIFvO0iP/AJZSDa53EbtzXa5uSSfieszkQrcuxLOK8e+z7SgasDceNnS5uMr0IzzIHLlJ/wBluPU6lFHrVatQEG9NkQoG5EBmG42PXEhHZ7UUSqkUA3pvX9LiS/hpot+DaOqmwI9RYkH4Twpc8MtTrSjmUHj45LD0OqWqgdL7Te1xY4JH7TImu7Ppago/1fqZsZbi8pZKU0lJpCIiZPIiIgCIiAIiIAiIgCIiAIiIAiIgCIiAIiIAiIgCIiAfIr6+qOdM/Isf0aeQ4luNig9bl+X+6ZpfM6tTD4tc/mJrFKPmjtXTZ/zL80i1/Ztokp6XeX7l6hDk0qoLilyW6t6qxvbkxkr0NagzvTek67DbvGdTvwGDAC2LEchjlYSK9kvtdPQ0kqIwBYgFlVX7khSufetuPLyxykgINvWWYvCRyeqk5XSb559diO+1mnpaWlTYGBesobba5AV26j/EF+kqxTRtg1beVriT32o6nbp6RNzepbA/ytK4o6rySqfliRWZbyjedLdapSlhvL8smwbU01tYMxxYmlYg+jCxv85Y3ZfXd5Su/wDEp1KBbllHIW/0NQfIyvaPL9jJZ2arhNTsOBVpVV+dLbUX8i8jg/aLnUNPFaeUkkvki7eCfwE+B/UzOmHwdr0UPmP3MzJsl2OOEREyBERAEREAREQBERAEREAREQBERAEREAREQBERAEREA+THIvC8wb2I5TpxMZQi+VH5Y/accK1K06tN3BdVdGZfMAgkZxymrUeDupWbW1gujh3G1rUqJFE0jU8ZuahUkeEbd2ALZxzxNmt7m/ymJpeMUaxQU6lSoAL3qBQRvUOq2UDAVhk3OfrnMJaOKs958Y/YhvtN/g0uv3h8x+E+UrfZ8ZYXtLTZp6QJv94efwP1ldPV+YOMStZncdV0lxWmXzZmaUXYfESS0UIdKo/+utTB/wBNUPRP5skj/B6O5hcjGbfA4kr4U9hqb2wtFhe3MPcHPUEAj1E8w94ua+ONJJ/L7ou/hI+5T4TLmBwOqpooAblQAfQ2Bt+cz5tF2OEEREyBERAEREAREQBERAEREAREQBERAEREAREQBERAEREA+Vq2ker3ZtgKF+l5x2bpUk1dP7UCaQY7vCXF7ELdfxDdbA/6m6o1EYXUgj0kh7DjTODWrFBUpswPe1GpimNrFWUWK1Tg45/CayttvB3HUVXVRveXnjglGnqUWdVpGie7Gwmgu1AwJBUC5OBt+sy0pAE55m+T/X4SN9hgm2sKJGw1j167UNiTzsSRe/K2Tzkx1GhZLXFwQDextnpeWVysnH3w8ObiV77Vye4o2z943/GVzWawFxb+8S1u31JSlEMBbc9gfgOX5yBazhiHAbbfo2V+R6Sta/aOp6RS3pNy/H7nXs9pm3lzbaVNiCDm4+kk3CVudQv+JaC5/wA1S013DdN3aAWF7ZK9ZhcT4mKTFcjeaJx5Kajf8tk8w5mXeoQ26OS9d0fQHZamgoDY/ebvEzG4NyB0OVxtxNxKt7A9t6QXYyvbwgsxTcLYB2hidtpZ9GqrqGUhlOQRyM2Nck1hHDW1Tg8yXc7xE4ZgASTYDJJ5ASQiOYnhpNXTqrupulRb2ujKwv5XBnvBlprhiIiDAlf63tq6JU1CqxWlXNJ0cgBUFTumayjNhZ8nl5TD7ae1JKLNS0gWo4JBqnKAjntA963K/K/nKm1fHatQuSTaoxd1GFZja5KjBPhHToJWsuS4RsdP062xZfCPqKhUDKGHIgH65nefNHDO2+soW2V6gUclY7lHpta4tLP7E+1FNQy0dUFpVGwrjCMeim58JPQ3sfTF/cL4y4PN3T7alnuiyIiJMUBERAEREAREQBERAEREAREQD5J7Osv2mnTqVNlJ2AdlLgAepKC2bC/S8mHtU4bQ0lHThFdahZz3ZZGvfbdyVvzstvQTL9nPY2jW++IquyVNo292VVgoYFhu5ZGfTlI5qeGAs2RUG5rOx3FgCbHda5vz55lCUopZx3OlqptutdUbGtnl5fwZfs57TuG7gUSSxLDaQCTYYF8Xsv5SyjxiubA6TUH+akf1b1lc8FZtPUpujBAjo5C3zYgkE36gWl6HiFRzZNq287fv/fKe6pKWccFDq+mnTOLm8tr4Y7FddsdDW1NKmBpdUXD4TZSP4TnctU2X1tK4pa4UzZkqpYkFSVI8iCCJfuq1z3sWv8Dj6ynOL6ZRXreEX7yp082J6yO5LubHoV1k06k+3JgUOKop8O8qfw7SSD6Hy9Jh8VAqVQ4LLZQMgC/M9T6j6TpxU1EFwxA9LD9JozUPmZHCPmja6rUJf67FlevmSGnxd6K7UqFRnC7eZyfw/vLE9h3HatbUaim9Riopq6oTcX3WZvQ5HLzlMBryxPYfqVpcTKswHeUKiC/Vt1JgPj4TJ6o7Zcmn181ZS9scI+ga1dUF3ZVHmxAH1MqL2tdq+/8A/U0zhqYUPVZSLP8A4UB6j8XrYSA9tqmpOu1CahyxSo4BqHG2902gXsCpU2AnTh3FKaUa1NwKjVO62va3dmnflm5BBOMdJm2yTTSINBpaYWRsm8/T127km9j/ABv7PrBRZrU6/h9N+dpPz8P80vyfKnDk8Zbvwhyb7SWJ8hm31M369t9ayLpqtep3blQWVdtRUvm7KblbXNr5A52mKrdiwyXW6JamfiVtL4/yfQy6pC20Opb/AA7hf6c5APbN2nbTadaFJttSvu3EcxSFgR6biQPgGlZdtNPS0VTuaDV2qKRdyURb2VgVCAsbhh1EjXGOIVa2x61R6jBdoNRmYhQb2u2beL857dzaxggh06MJKe7KXPKx8hp6ZYVP8qk/SbHT6O6I3QkfqF/cTx4JUX7QVb3ai2/3Ln87zN0GrA0xRveQt+x/5KJQsz9jp9Mo/f8AR/weR4b/AB1tlbEfn/Sax6dkRvPcD8jj8rSUaWsataoEXcaiCwHmAR8uc0fEtK9NBTqKUdXe4PPO0iINjURh7vGcPj6p/wBF3ex/tK2q0rUqpvVoFVuebUzfYT6gqy/yjzk9lD+xPVFOIMn4alKoCPVWDKfpv+svibWqW6JxGuqVdzihERJCoIiIAiIgCIiAIiIAiIgFDdhuCFvtA3VVpt3IJo79267bR4QTa179Jg8Z0g01U0mJwxUF8MbW5jpzGbZnpwvitXTvvouUJsDbkwGbMOo/qZK07MUdbQfVGge8qKz7kq+BXU2sAWFj4cAgjObzWpb4480dlfOehvd0vclxheT/AB/Ugmp9xv8AS36GXFXBW1+tiD+cqbX6GpT3h0dQCylmUhbi45nHQ9ZNuIcX2UxsAYhV947bmw9DFT25yQdbh47q2c9/2JBp1Rt25gthi97E/SVb2mqgaisScbvrgTeV+0YCguUQ9RuwD85W/aLjAqV6hDgrfG3PQeUzL21hEXTY/wCHOUrOMrB313EA6MLW5W+s0jLO41Ck28X0P7zOoaej+KqB/I7W/wDyP1mYraWL7Ve8t+voancZk8L19SlUFSkxRxfaw5rfFweh9ZsdZodKEJWqzN5AFb/MgiarSpJcrGSjGEnPY+xmpSLEkkkk3JOSSeZJ6mZicOJHKd+GICReSzT0FKyhZbLOEdJRpKtm6SIRW0xWdF1WLMLjp5j4GSLi1ISM6lJJTZu7lTXaRVe1AmVLh7a1e/1FSpUdlG3u1ABCbKe2+227b52/htkkETRdtOHLRrWQKFsQQjblDKSCASxN9vdsQbHxHAxM/sJr6hbub76a7nNEgsHUgb8EFQBtHTk7Ta9ouB063e6hHJLlNoYliuxduWyXvkfTyN7SWDnp6mW/EnwQ/gHCq+qdRRW7U+bHCqt7gsemb45yaaDsEzbmqaimq1MkoeQOeT7Sbk4PKazse9Sg6NlFG9m8sY8YJ68h8JZa6pnUqiqL58OTnre3h+VvjMbU+55t191bxB+u32MDhXY+hQAZBUrkgqzE3Ura9tq5yQvn+ciXtF4c1PU7jY03VChUWAAABQjoQRy8iJPV4TqKu0tWqoLC6oFGfPczXU+9gW5/XeDQ1DTKXFWymwq2fxAHbuuCLX8zMyrTWEQ6fqNld3iz9rjDK/8AYtw4trGq28NOmc+reFR8/vP9su6QLsFqai097adKLPl0ogJc2IJNNgNg8Jsd1snlJzQrB1DDkfOTULEcEOsu8W5yPSIiTFUREQBERAEREAREQBERAPlxeLBjZbL5Fytr+p3XA+U2r8F19qaMxSnVCVNiswDqwBFwuCbY5Tjuweg+glt6PTXoUWIx3dOx/lHL6TW1JSzg7Dq+otojHnOWajjpo6rRsqGrtDIWuotRC23hWCXYeAgm/VuotIB254U/fCn3jDYi7rvUyWAb4W2lfrLF1GrK0Nq0l7ty9IVGUbiDfFmFiPGdpta3K95XPbbuvtlQMu57UvO20UqYGb88Wt6T3Y2llGr6XCFlu2S4WWv0RGf/AAgGfAfW9z+cw9RoHUnw/SxE3dPTUipYU7AW5tzJF7Xv6H6TlNNRKk2YWtfPXOBnPIyHe0dC9FB9uPr/AER/u2H4T9DOqrN6tOj1aoOWL5+Q/rabDS6Cmw/F8Cxx9DMuwR0Tb7kL1bBQB5n6f3j85lcN07OVVFLMxAAUEknyAHOZHa/SKr09osLHqed+eZvvZTxCjS1iGu2xGSpTFS9u7ZxYPu/D1G7puvJu8EzUz3VaiyOMuK4X0PGpwLU0CO9ovTubAsLC9r5PIY6czPWnryBJrx3hNShpNe2srpUSqwGjppbf4T4GBHSxz6Le/SV0i2FpVvrSZtOka22+ttxxj8memq1Jaa2ul5mNMesZivjsW9U8xbkbf2bhRr13IHBRwFYuAWNto8GTnpY9cSbPo6Nei3gCfdDehVQab94VbuyuQ6kLk2Fs2HIRb2f6ANUaoaJqtTNF1uSFXxFTkczYk28lPW0m9EKHuqKVrd4hLhtlPccOeasDuYA9CDcA4l6PY4fUyXiPBptXw0JQ7vDPsy2CWBdNpLXt5m1sbj5SzuyFKmdJQYKL91SDWuM7FufjmQ/i+0kMjU3RiblFcEVFNMujg5FgpwRfMk3ZXWd1TWmwuAq+IXt4Vtgcz7skhhMpzbaN/ptOhdyFH4enp/3O+uq7KTt5KxAwBgTy0OoVmqG6+IqRY8wQLfWdON1x9nq7WF9pGCME4HXztiS8YIyI8PBdS+9qd2VjT8toKWub7lvg2A5czJBpOOkg+6FDKF3XyuAckgk3vm1jiabUaHuq1Imoyct1jtF8kXUPtybfXkCJ61tYX2vZiV3KqBbK1rEbQGuAQOtuWCRaRJ4PZJ9LxVHuPJlUkWI8XIgjmPWbCRPh7gWJtT3WIL7geZ8Ki3mp5j6zK02tdGu7GqCWP3RDYJAAKn3QPPHIyRS+JgkUTx0tfeL2K/G2eRBBGCMz2nsCIiAIiIAiIgCIiAfOYWW1wLUH7HRUcjSp3+IAH7Tl/Zto+hrL8Kn9QZlt2fXT0LU6zgLYDvdhwTywoJObAedpTqpnBts3/Vuo0auuMa08p+f9ZNXrwaw2BVpnwuRZRvZLFbMbZOy1r/g52lQdqdSBq3ZUyVW/LwkeFsdT4bS6HrMgulnICl6b9GYEjC2OLHPK3wnFfhNMVxWcadK5GGaxwGuSTgdR1uLGxMzOG5Gv0Wq/x57mslE6epTBO4szBlAHujNyxtb0HUZ87z01aKtU2IwA2eeSP6/pLjPZXS1iQEXUBHZrAsoG4qWAa3ncgX6nMxtf2X04ovSNJdoqHJXxoHUgXIHiAJJGMY8pC6WbyPXK8Y2vOSqdftZxYj3STzxbI5A2JNh882mw4ap23Ns+Xl5H1ll8J7MU1oVaVRQAx95ELVKliHpsMXHMYtbHTM1H/wAE1zZ7vT07geCnUYAfAEH9Z4lTPHCL2n6xp7LJbntXlnzKz7VUblWJtYEYtzuvQ9LbvymDq9IaJUgO1PbTFRyhASqVDMl9ouRflztaXL2f9n9YaqnU1K0+7pktbcG3NyAtbzz8vWSDjHYmi+nqUBSpqjMWugO4Dc72CWNyN7AC9s4A5SxXXLZho03UNZXHVuyp57co+faeoU8iJ6d6PMfUSw+1PsypO1Aad0RmLhti1Nu0W2A5bY1sZIuZgcV9krKiNSq92xO0jUWzbcSV2FuguBboflE9PyWI9c45IO1Uec9dBpu+bHujm37Dzlgt7IUFAP3u1jtsxYNTfft2gLt3e81ueRn0m/7Pez/TU6AVgalUnJKVEqf6SL+FL+nLqec9xowVNT1XxFhGu9nmnp1Km0VbLUBp2R9vebRdlB62XOOl/Iza9pK1HU6d6Wjplzpqy0wXOxEdGUk3B7xkBX4EoOgvJJwnsrTpU6Cd2AaJBFiTTVrWJRTyJz0FyxJvMbjHBiaysUXu6O6oj92XY1Wa7BlVgCoU4wfeNrbRefa1E1G6Lnk0rabetZghYPUpO3ebS5YbhdALb6bcr4NrkXNpsNf9ooqtLTojGxudrVXQXuBfl1PMdJncBRgfFRWn4iG6uBzVlHJF8Rx+8zX11chwqCnhgvgfwg3C1NxG1rYJX5TK+JGyNaGhqbONSr7mH3ZtTQbhdjdQBcWzcDFvWZdHs0tZldbID79zc7h71vPrNvS4dvCF2WqcEeJiSPCdwbBQ2HTrbym50+nAztUHPLJsc8/U5Myo57nk1b8AW6ktVqbeXiAI5fXl/d5k6ThKruxtBIIAvdbW63xc3OPObOJJtQMHW8MSp7695y5mxxysVtmedTQBveW2Sw27WAJsL2IOSAenU/GbKIwgeOkpbVsL2z7xueZP7z2iJkCIiAIiIAiIgCIiAJj63Th0Ksu74GxHqD0MyIgEcPD6o3shYMB4HDK1gpP3bBjdvrbJzMjWJUqGygbCD7opmz2BBYP0IPTyze+Ns2nUkkqDe17jnblfznFXSqxuQb+hZb/GxF542GdzNVqt/dogQFhYvsCi5GG7u7AA3v16W63ngNE3dqj+E79wYKGuOa94tzfqOfLyPLe/Z18gLCwtggehGZ3p0wvL+/iesbDO59jX8F0C0e8CbtrNuzcLuIAOwHkMA+VyT1myiJ6SxwYbz3EREyYOGUEEEXBwQeRE8vsyXB2gkXsTki/MAnl8p7RAPBNHTU3FNARexCqCL8+nrPeIgCeVSgGvzFxY2Yj9D+c9YgGMumIAXedot0F7Dpf+zORpRy3Na97E/Pnzt6XtMiIwDgCcxEAREQBERAEREAREQBERAEREAREQD//Z"/>
          <p:cNvSpPr>
            <a:spLocks noChangeAspect="1" noChangeArrowheads="1"/>
          </p:cNvSpPr>
          <p:nvPr/>
        </p:nvSpPr>
        <p:spPr bwMode="auto">
          <a:xfrm>
            <a:off x="403225" y="1811338"/>
            <a:ext cx="4397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080" tIns="66040" rIns="132080" bIns="66040"/>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2600">
              <a:solidFill>
                <a:schemeClr val="tx1"/>
              </a:solidFill>
            </a:endParaRPr>
          </a:p>
        </p:txBody>
      </p:sp>
      <p:sp>
        <p:nvSpPr>
          <p:cNvPr id="28677" name="AutoShape 4" descr="data:image/jpeg;base64,/9j/4AAQSkZJRgABAQAAAQABAAD/2wCEAAkGBxQTEhUUExQVExUXGBMYGBgTFxQZGBgYGh4WFxgYGRkaHCkgGRwlGxUVIjEiJyk3LjAvFx80ODMsOSgtLi0BCgoKDg0OGxAQGzQkICQsNDQsNDYuLDQ2LDQyNCwwLCwsLCw0LCw0LCwtNzUsLCwsLzQsNCwsLCwsLSw0NCwsLP/AABEIAL8BCAMBIgACEQEDEQH/xAAcAAEAAgIDAQAAAAAAAAAAAAAABgcEBQECAwj/xAA9EAACAQMCAwUFBgQGAgMAAAABAgADESEEEgUxQQYTIlFhBzJxgZEUI0KhscEzgtHwUmJykrLhFSQWQ6L/xAAaAQEAAgMBAAAAAAAAAAAAAAAAAwQBBQYC/8QALxEAAgIBAwIDBgYDAAAAAAAAAAECAxEEEiEFMRNB8CIyUXGBsWGRocHR4RQjQv/aAAwDAQACEQMRAD8AvGIiAIiIAiIgCIiAIiIAiIgCIiAIiIAiIgCIiAIiIAiIgCIiAIiIAiIgCIiAIiIAiJwTAOYnSpVAG4nE1tbj9GnfvW7uzlMhiL9MgYuPP18pjKBtYmi4t2np0qdR1Bqd2Lm2AfQNbPyE2fDdctaklVcK6hhfmL9DCaYMqJ1p1A2QQR6G87TIEREAREQBERAEREAREQBERAEREAREQBERAEREAREQBERAEREATw11u7e5CgqwuxsBcHmZ7yM9ruDvVpuabPuIxbJTr4c4GOmc4mJPgEb1dRSjBfeIujU7jIsRcDBFxhhMbg9YJU7sLXpoyFi9XmzgqCxTIsd3K3Ied5g9nO1L0H+z6iirO1zTquGu3M2bz5YP1m945qWr2BOywuGp4PXGembyv2M4MDjGpp7bOzJ3dn72mxXYxbDKgA3vggDoJtKWruW2hdiYNZwpetUAuwSn7lLxXvjrIr2gp1tSlHciLSpGmXIB3ttvfPM3ut79RiZKcY7pB/7GoCi+1TSp1AxJ3Ecskm/M9fjGTKTZMOzdatRpKp7ti5LkMX3bn8Vi1iDzt8pLqZNhcWNhcA3seuesq3szUaqO/wBRXpJf+HTSrSUJY5O0k/n6+cmel42EZVqPvRlBVwBb0yMHHUCSQkJRce5IYnCsCLjIPKcyU8iIiAIiIAiIgCIiAIiIAiIgCIiAIiIAiIgCIiAIiIAiIgGHxbiC0KTVGBNuSjmzdFH9+ZkKbtXqqiMKlBVQizMjC4Xr4S2cfOR7tL2yqV6pNJV7tbhN4Y4/xWBFif6TR1+Mal1I2Urf5RVH7mVZ2pvhlyOlsS91fmbrjfaPTt93vphRYqNtRqjP+EjYMG/IXFpouI6PiNZwiNUphgCqWVTYWBPPGfPznPZXgh1Ds9ZxSNN0CCmrMdxypPhNhcAZHnJZxbidTetKnRaoy1C1TvmPclbWKAG5GedlGcwmQWR2vazC7O6apTVVrVDXrIxPd1cK6rzT1YXtcjy5zf8AaBdN4Kg7sU2VztIUbSB4lK9Dfp5yA8WfUoajtU2pcuUVmsreKzLuPhPjIFvO0iP/AJZSDa53EbtzXa5uSSfieszkQrcuxLOK8e+z7SgasDceNnS5uMr0IzzIHLlJ/wBluPU6lFHrVatQEG9NkQoG5EBmG42PXEhHZ7UUSqkUA3pvX9LiS/hpot+DaOqmwI9RYkH4Twpc8MtTrSjmUHj45LD0OqWqgdL7Te1xY4JH7TImu7Ppago/1fqZsZbi8pZKU0lJpCIiZPIiIgCIiAIiIAiIgCIiAIiIAiIgCIiAIiIAiIgCIiAfIr6+qOdM/Isf0aeQ4luNig9bl+X+6ZpfM6tTD4tc/mJrFKPmjtXTZ/zL80i1/Ztokp6XeX7l6hDk0qoLilyW6t6qxvbkxkr0NagzvTek67DbvGdTvwGDAC2LEchjlYSK9kvtdPQ0kqIwBYgFlVX7khSufetuPLyxykgINvWWYvCRyeqk5XSb559diO+1mnpaWlTYGBesobba5AV26j/EF+kqxTRtg1beVriT32o6nbp6RNzepbA/ytK4o6rySqfliRWZbyjedLdapSlhvL8smwbU01tYMxxYmlYg+jCxv85Y3ZfXd5Su/wDEp1KBbllHIW/0NQfIyvaPL9jJZ2arhNTsOBVpVV+dLbUX8i8jg/aLnUNPFaeUkkvki7eCfwE+B/UzOmHwdr0UPmP3MzJsl2OOEREyBERAEREAREQBERAEREAREQBERAEREAREQBERAEREA+THIvC8wb2I5TpxMZQi+VH5Y/accK1K06tN3BdVdGZfMAgkZxymrUeDupWbW1gujh3G1rUqJFE0jU8ZuahUkeEbd2ALZxzxNmt7m/ymJpeMUaxQU6lSoAL3qBQRvUOq2UDAVhk3OfrnMJaOKs958Y/YhvtN/g0uv3h8x+E+UrfZ8ZYXtLTZp6QJv94efwP1ldPV+YOMStZncdV0lxWmXzZmaUXYfESS0UIdKo/+utTB/wBNUPRP5skj/B6O5hcjGbfA4kr4U9hqb2wtFhe3MPcHPUEAj1E8w94ua+ONJJ/L7ou/hI+5T4TLmBwOqpooAblQAfQ2Bt+cz5tF2OEEREyBERAEREAREQBERAEREAREQBERAEREAREQBERAEREA+Vq2ker3ZtgKF+l5x2bpUk1dP7UCaQY7vCXF7ELdfxDdbA/6m6o1EYXUgj0kh7DjTODWrFBUpswPe1GpimNrFWUWK1Tg45/CayttvB3HUVXVRveXnjglGnqUWdVpGie7Gwmgu1AwJBUC5OBt+sy0pAE55m+T/X4SN9hgm2sKJGw1j167UNiTzsSRe/K2Tzkx1GhZLXFwQDextnpeWVysnH3w8ObiV77Vye4o2z943/GVzWawFxb+8S1u31JSlEMBbc9gfgOX5yBazhiHAbbfo2V+R6Sta/aOp6RS3pNy/H7nXs9pm3lzbaVNiCDm4+kk3CVudQv+JaC5/wA1S013DdN3aAWF7ZK9ZhcT4mKTFcjeaJx5Kajf8tk8w5mXeoQ26OS9d0fQHZamgoDY/ebvEzG4NyB0OVxtxNxKt7A9t6QXYyvbwgsxTcLYB2hidtpZ9GqrqGUhlOQRyM2Nck1hHDW1Tg8yXc7xE4ZgASTYDJJ5ASQiOYnhpNXTqrupulRb2ujKwv5XBnvBlprhiIiDAlf63tq6JU1CqxWlXNJ0cgBUFTumayjNhZ8nl5TD7ae1JKLNS0gWo4JBqnKAjntA963K/K/nKm1fHatQuSTaoxd1GFZja5KjBPhHToJWsuS4RsdP062xZfCPqKhUDKGHIgH65nefNHDO2+soW2V6gUclY7lHpta4tLP7E+1FNQy0dUFpVGwrjCMeim58JPQ3sfTF/cL4y4PN3T7alnuiyIiJMUBERAEREAREQBERAEREAREQD5J7Osv2mnTqVNlJ2AdlLgAepKC2bC/S8mHtU4bQ0lHThFdahZz3ZZGvfbdyVvzstvQTL9nPY2jW++IquyVNo292VVgoYFhu5ZGfTlI5qeGAs2RUG5rOx3FgCbHda5vz55lCUopZx3OlqptutdUbGtnl5fwZfs57TuG7gUSSxLDaQCTYYF8Xsv5SyjxiubA6TUH+akf1b1lc8FZtPUpujBAjo5C3zYgkE36gWl6HiFRzZNq287fv/fKe6pKWccFDq+mnTOLm8tr4Y7FddsdDW1NKmBpdUXD4TZSP4TnctU2X1tK4pa4UzZkqpYkFSVI8iCCJfuq1z3sWv8Dj6ynOL6ZRXreEX7yp082J6yO5LubHoV1k06k+3JgUOKop8O8qfw7SSD6Hy9Jh8VAqVQ4LLZQMgC/M9T6j6TpxU1EFwxA9LD9JozUPmZHCPmja6rUJf67FlevmSGnxd6K7UqFRnC7eZyfw/vLE9h3HatbUaim9Riopq6oTcX3WZvQ5HLzlMBryxPYfqVpcTKswHeUKiC/Vt1JgPj4TJ6o7Zcmn181ZS9scI+ga1dUF3ZVHmxAH1MqL2tdq+/8A/U0zhqYUPVZSLP8A4UB6j8XrYSA9tqmpOu1CahyxSo4BqHG2902gXsCpU2AnTh3FKaUa1NwKjVO62va3dmnflm5BBOMdJm2yTTSINBpaYWRsm8/T127km9j/ABv7PrBRZrU6/h9N+dpPz8P80vyfKnDk8Zbvwhyb7SWJ8hm31M369t9ayLpqtep3blQWVdtRUvm7KblbXNr5A52mKrdiwyXW6JamfiVtL4/yfQy6pC20Opb/AA7hf6c5APbN2nbTadaFJttSvu3EcxSFgR6biQPgGlZdtNPS0VTuaDV2qKRdyURb2VgVCAsbhh1EjXGOIVa2x61R6jBdoNRmYhQb2u2beL857dzaxggh06MJKe7KXPKx8hp6ZYVP8qk/SbHT6O6I3QkfqF/cTx4JUX7QVb3ai2/3Ln87zN0GrA0xRveQt+x/5KJQsz9jp9Mo/f8AR/weR4b/AB1tlbEfn/Sax6dkRvPcD8jj8rSUaWsataoEXcaiCwHmAR8uc0fEtK9NBTqKUdXe4PPO0iINjURh7vGcPj6p/wBF3ex/tK2q0rUqpvVoFVuebUzfYT6gqy/yjzk9lD+xPVFOIMn4alKoCPVWDKfpv+svibWqW6JxGuqVdzihERJCoIiIAiIgCIiAIiIAiIgFDdhuCFvtA3VVpt3IJo79267bR4QTa179Jg8Z0g01U0mJwxUF8MbW5jpzGbZnpwvitXTvvouUJsDbkwGbMOo/qZK07MUdbQfVGge8qKz7kq+BXU2sAWFj4cAgjObzWpb4480dlfOehvd0vclxheT/AB/Ugmp9xv8AS36GXFXBW1+tiD+cqbX6GpT3h0dQCylmUhbi45nHQ9ZNuIcX2UxsAYhV947bmw9DFT25yQdbh47q2c9/2JBp1Rt25gthi97E/SVb2mqgaisScbvrgTeV+0YCguUQ9RuwD85W/aLjAqV6hDgrfG3PQeUzL21hEXTY/wCHOUrOMrB313EA6MLW5W+s0jLO41Ck28X0P7zOoaej+KqB/I7W/wDyP1mYraWL7Ve8t+voancZk8L19SlUFSkxRxfaw5rfFweh9ZsdZodKEJWqzN5AFb/MgiarSpJcrGSjGEnPY+xmpSLEkkkk3JOSSeZJ6mZicOJHKd+GICReSzT0FKyhZbLOEdJRpKtm6SIRW0xWdF1WLMLjp5j4GSLi1ISM6lJJTZu7lTXaRVe1AmVLh7a1e/1FSpUdlG3u1ABCbKe2+227b52/htkkETRdtOHLRrWQKFsQQjblDKSCASxN9vdsQbHxHAxM/sJr6hbub76a7nNEgsHUgb8EFQBtHTk7Ta9ouB063e6hHJLlNoYliuxduWyXvkfTyN7SWDnp6mW/EnwQ/gHCq+qdRRW7U+bHCqt7gsemb45yaaDsEzbmqaimq1MkoeQOeT7Sbk4PKazse9Sg6NlFG9m8sY8YJ68h8JZa6pnUqiqL58OTnre3h+VvjMbU+55t191bxB+u32MDhXY+hQAZBUrkgqzE3Ura9tq5yQvn+ciXtF4c1PU7jY03VChUWAAABQjoQRy8iJPV4TqKu0tWqoLC6oFGfPczXU+9gW5/XeDQ1DTKXFWymwq2fxAHbuuCLX8zMyrTWEQ6fqNld3iz9rjDK/8AYtw4trGq28NOmc+reFR8/vP9su6QLsFqai097adKLPl0ogJc2IJNNgNg8Jsd1snlJzQrB1DDkfOTULEcEOsu8W5yPSIiTFUREQBERAEREAREQBERAPlxeLBjZbL5Fytr+p3XA+U2r8F19qaMxSnVCVNiswDqwBFwuCbY5Tjuweg+glt6PTXoUWIx3dOx/lHL6TW1JSzg7Dq+otojHnOWajjpo6rRsqGrtDIWuotRC23hWCXYeAgm/VuotIB254U/fCn3jDYi7rvUyWAb4W2lfrLF1GrK0Nq0l7ty9IVGUbiDfFmFiPGdpta3K95XPbbuvtlQMu57UvO20UqYGb88Wt6T3Y2llGr6XCFlu2S4WWv0RGf/AAgGfAfW9z+cw9RoHUnw/SxE3dPTUipYU7AW5tzJF7Xv6H6TlNNRKk2YWtfPXOBnPIyHe0dC9FB9uPr/AER/u2H4T9DOqrN6tOj1aoOWL5+Q/rabDS6Cmw/F8Cxx9DMuwR0Tb7kL1bBQB5n6f3j85lcN07OVVFLMxAAUEknyAHOZHa/SKr09osLHqed+eZvvZTxCjS1iGu2xGSpTFS9u7ZxYPu/D1G7puvJu8EzUz3VaiyOMuK4X0PGpwLU0CO9ovTubAsLC9r5PIY6czPWnryBJrx3hNShpNe2srpUSqwGjppbf4T4GBHSxz6Le/SV0i2FpVvrSZtOka22+ttxxj8memq1Jaa2ul5mNMesZivjsW9U8xbkbf2bhRr13IHBRwFYuAWNto8GTnpY9cSbPo6Nei3gCfdDehVQab94VbuyuQ6kLk2Fs2HIRb2f6ANUaoaJqtTNF1uSFXxFTkczYk28lPW0m9EKHuqKVrd4hLhtlPccOeasDuYA9CDcA4l6PY4fUyXiPBptXw0JQ7vDPsy2CWBdNpLXt5m1sbj5SzuyFKmdJQYKL91SDWuM7FufjmQ/i+0kMjU3RiblFcEVFNMujg5FgpwRfMk3ZXWd1TWmwuAq+IXt4Vtgcz7skhhMpzbaN/ptOhdyFH4enp/3O+uq7KTt5KxAwBgTy0OoVmqG6+IqRY8wQLfWdON1x9nq7WF9pGCME4HXztiS8YIyI8PBdS+9qd2VjT8toKWub7lvg2A5czJBpOOkg+6FDKF3XyuAckgk3vm1jiabUaHuq1Imoyct1jtF8kXUPtybfXkCJ61tYX2vZiV3KqBbK1rEbQGuAQOtuWCRaRJ4PZJ9LxVHuPJlUkWI8XIgjmPWbCRPh7gWJtT3WIL7geZ8Ki3mp5j6zK02tdGu7GqCWP3RDYJAAKn3QPPHIyRS+JgkUTx0tfeL2K/G2eRBBGCMz2nsCIiAIiIAiIgCIiAfOYWW1wLUH7HRUcjSp3+IAH7Tl/Zto+hrL8Kn9QZlt2fXT0LU6zgLYDvdhwTywoJObAedpTqpnBts3/Vuo0auuMa08p+f9ZNXrwaw2BVpnwuRZRvZLFbMbZOy1r/g52lQdqdSBq3ZUyVW/LwkeFsdT4bS6HrMgulnICl6b9GYEjC2OLHPK3wnFfhNMVxWcadK5GGaxwGuSTgdR1uLGxMzOG5Gv0Wq/x57mslE6epTBO4szBlAHujNyxtb0HUZ87z01aKtU2IwA2eeSP6/pLjPZXS1iQEXUBHZrAsoG4qWAa3ncgX6nMxtf2X04ovSNJdoqHJXxoHUgXIHiAJJGMY8pC6WbyPXK8Y2vOSqdftZxYj3STzxbI5A2JNh882mw4ap23Ns+Xl5H1ll8J7MU1oVaVRQAx95ELVKliHpsMXHMYtbHTM1H/wAE1zZ7vT07geCnUYAfAEH9Z4lTPHCL2n6xp7LJbntXlnzKz7VUblWJtYEYtzuvQ9LbvymDq9IaJUgO1PbTFRyhASqVDMl9ouRflztaXL2f9n9YaqnU1K0+7pktbcG3NyAtbzz8vWSDjHYmi+nqUBSpqjMWugO4Dc72CWNyN7AC9s4A5SxXXLZho03UNZXHVuyp57co+faeoU8iJ6d6PMfUSw+1PsypO1Aad0RmLhti1Nu0W2A5bY1sZIuZgcV9krKiNSq92xO0jUWzbcSV2FuguBboflE9PyWI9c45IO1Uec9dBpu+bHujm37Dzlgt7IUFAP3u1jtsxYNTfft2gLt3e81ueRn0m/7Pez/TU6AVgalUnJKVEqf6SL+FL+nLqec9xowVNT1XxFhGu9nmnp1Km0VbLUBp2R9vebRdlB62XOOl/Iza9pK1HU6d6Wjplzpqy0wXOxEdGUk3B7xkBX4EoOgvJJwnsrTpU6Cd2AaJBFiTTVrWJRTyJz0FyxJvMbjHBiaysUXu6O6oj92XY1Wa7BlVgCoU4wfeNrbRefa1E1G6Lnk0rabetZghYPUpO3ebS5YbhdALb6bcr4NrkXNpsNf9ooqtLTojGxudrVXQXuBfl1PMdJncBRgfFRWn4iG6uBzVlHJF8Rx+8zX11chwqCnhgvgfwg3C1NxG1rYJX5TK+JGyNaGhqbONSr7mH3ZtTQbhdjdQBcWzcDFvWZdHs0tZldbID79zc7h71vPrNvS4dvCF2WqcEeJiSPCdwbBQ2HTrbym50+nAztUHPLJsc8/U5Myo57nk1b8AW6ktVqbeXiAI5fXl/d5k6ThKruxtBIIAvdbW63xc3OPObOJJtQMHW8MSp7695y5mxxysVtmedTQBveW2Sw27WAJsL2IOSAenU/GbKIwgeOkpbVsL2z7xueZP7z2iJkCIiAIiIAiIgCIiAJj63Th0Ksu74GxHqD0MyIgEcPD6o3shYMB4HDK1gpP3bBjdvrbJzMjWJUqGygbCD7opmz2BBYP0IPTyze+Ns2nUkkqDe17jnblfznFXSqxuQb+hZb/GxF542GdzNVqt/dogQFhYvsCi5GG7u7AA3v16W63ngNE3dqj+E79wYKGuOa94tzfqOfLyPLe/Z18gLCwtggehGZ3p0wvL+/iesbDO59jX8F0C0e8CbtrNuzcLuIAOwHkMA+VyT1myiJ6SxwYbz3EREyYOGUEEEXBwQeRE8vsyXB2gkXsTki/MAnl8p7RAPBNHTU3FNARexCqCL8+nrPeIgCeVSgGvzFxY2Yj9D+c9YgGMumIAXedot0F7Dpf+zORpRy3Na97E/Pnzt6XtMiIwDgCcxEAREQBERAEREAREQBERAEREAREQD//Z"/>
          <p:cNvSpPr>
            <a:spLocks noChangeAspect="1" noChangeArrowheads="1"/>
          </p:cNvSpPr>
          <p:nvPr/>
        </p:nvSpPr>
        <p:spPr bwMode="auto">
          <a:xfrm>
            <a:off x="228600" y="1470025"/>
            <a:ext cx="439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080" tIns="66040" rIns="132080" bIns="66040"/>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2600">
              <a:solidFill>
                <a:schemeClr val="tx1"/>
              </a:solidFill>
            </a:endParaRPr>
          </a:p>
        </p:txBody>
      </p:sp>
      <p:sp>
        <p:nvSpPr>
          <p:cNvPr id="28678" name="AutoShape 6" descr="data:image/jpeg;base64,/9j/4AAQSkZJRgABAQAAAQABAAD/2wCEAAkGBxQTEhUUExQVExUXGBMYGBgTFxQZGBgYGh4WFxgYGRkaHCkgGRwlGxUVIjEiJyk3LjAvFx80ODMsOSgtLi0BCgoKDg0OGxAQGzQkICQsNDQsNDYuLDQ2LDQyNCwwLCwsLCw0LCw0LCwtNzUsLCwsLzQsNCwsLCwsLSw0NCwsLP/AABEIAL8BCAMBIgACEQEDEQH/xAAcAAEAAgIDAQAAAAAAAAAAAAAABgcEBQECAwj/xAA9EAACAQMCAwUFBgQGAgMAAAABAgADESEEEgUxQQYTIlFhBzJxgZEUI0KhscEzgtHwUmJykrLhFSQWQ6L/xAAaAQEAAgMBAAAAAAAAAAAAAAAAAwQBBQYC/8QALxEAAgIBAwIDBgYDAAAAAAAAAAECAxEEEiEFMRNB8CIyUXGBsWGRocHR4RQjQv/aAAwDAQACEQMRAD8AvGIiAIiIAiIgCIiAIiIAiIgCIiAIiIAiIgCIiAIiIAiIgCIiAIiIAiIgCIiAIiIAiJwTAOYnSpVAG4nE1tbj9GnfvW7uzlMhiL9MgYuPP18pjKBtYmi4t2np0qdR1Bqd2Lm2AfQNbPyE2fDdctaklVcK6hhfmL9DCaYMqJ1p1A2QQR6G87TIEREAREQBERAEREAREQBERAEREAREQBERAEREAREQBERAEREATw11u7e5CgqwuxsBcHmZ7yM9ruDvVpuabPuIxbJTr4c4GOmc4mJPgEb1dRSjBfeIujU7jIsRcDBFxhhMbg9YJU7sLXpoyFi9XmzgqCxTIsd3K3Ied5g9nO1L0H+z6iirO1zTquGu3M2bz5YP1m945qWr2BOywuGp4PXGembyv2M4MDjGpp7bOzJ3dn72mxXYxbDKgA3vggDoJtKWruW2hdiYNZwpetUAuwSn7lLxXvjrIr2gp1tSlHciLSpGmXIB3ttvfPM3ut79RiZKcY7pB/7GoCi+1TSp1AxJ3Ecskm/M9fjGTKTZMOzdatRpKp7ti5LkMX3bn8Vi1iDzt8pLqZNhcWNhcA3seuesq3szUaqO/wBRXpJf+HTSrSUJY5O0k/n6+cmel42EZVqPvRlBVwBb0yMHHUCSQkJRce5IYnCsCLjIPKcyU8iIiAIiIAiIgCIiAIiIAiIgCIiAIiIAiIgCIiAIiIAiIgGHxbiC0KTVGBNuSjmzdFH9+ZkKbtXqqiMKlBVQizMjC4Xr4S2cfOR7tL2yqV6pNJV7tbhN4Y4/xWBFif6TR1+Mal1I2Urf5RVH7mVZ2pvhlyOlsS91fmbrjfaPTt93vphRYqNtRqjP+EjYMG/IXFpouI6PiNZwiNUphgCqWVTYWBPPGfPznPZXgh1Ds9ZxSNN0CCmrMdxypPhNhcAZHnJZxbidTetKnRaoy1C1TvmPclbWKAG5GedlGcwmQWR2vazC7O6apTVVrVDXrIxPd1cK6rzT1YXtcjy5zf8AaBdN4Kg7sU2VztIUbSB4lK9Dfp5yA8WfUoajtU2pcuUVmsreKzLuPhPjIFvO0iP/AJZSDa53EbtzXa5uSSfieszkQrcuxLOK8e+z7SgasDceNnS5uMr0IzzIHLlJ/wBluPU6lFHrVatQEG9NkQoG5EBmG42PXEhHZ7UUSqkUA3pvX9LiS/hpot+DaOqmwI9RYkH4Twpc8MtTrSjmUHj45LD0OqWqgdL7Te1xY4JH7TImu7Ppago/1fqZsZbi8pZKU0lJpCIiZPIiIgCIiAIiIAiIgCIiAIiIAiIgCIiAIiIAiIgCIiAfIr6+qOdM/Isf0aeQ4luNig9bl+X+6ZpfM6tTD4tc/mJrFKPmjtXTZ/zL80i1/Ztokp6XeX7l6hDk0qoLilyW6t6qxvbkxkr0NagzvTek67DbvGdTvwGDAC2LEchjlYSK9kvtdPQ0kqIwBYgFlVX7khSufetuPLyxykgINvWWYvCRyeqk5XSb559diO+1mnpaWlTYGBesobba5AV26j/EF+kqxTRtg1beVriT32o6nbp6RNzepbA/ytK4o6rySqfliRWZbyjedLdapSlhvL8smwbU01tYMxxYmlYg+jCxv85Y3ZfXd5Su/wDEp1KBbllHIW/0NQfIyvaPL9jJZ2arhNTsOBVpVV+dLbUX8i8jg/aLnUNPFaeUkkvki7eCfwE+B/UzOmHwdr0UPmP3MzJsl2OOEREyBERAEREAREQBERAEREAREQBERAEREAREQBERAEREA+THIvC8wb2I5TpxMZQi+VH5Y/accK1K06tN3BdVdGZfMAgkZxymrUeDupWbW1gujh3G1rUqJFE0jU8ZuahUkeEbd2ALZxzxNmt7m/ymJpeMUaxQU6lSoAL3qBQRvUOq2UDAVhk3OfrnMJaOKs958Y/YhvtN/g0uv3h8x+E+UrfZ8ZYXtLTZp6QJv94efwP1ldPV+YOMStZncdV0lxWmXzZmaUXYfESS0UIdKo/+utTB/wBNUPRP5skj/B6O5hcjGbfA4kr4U9hqb2wtFhe3MPcHPUEAj1E8w94ua+ONJJ/L7ou/hI+5T4TLmBwOqpooAblQAfQ2Bt+cz5tF2OEEREyBERAEREAREQBERAEREAREQBERAEREAREQBERAEREA+Vq2ker3ZtgKF+l5x2bpUk1dP7UCaQY7vCXF7ELdfxDdbA/6m6o1EYXUgj0kh7DjTODWrFBUpswPe1GpimNrFWUWK1Tg45/CayttvB3HUVXVRveXnjglGnqUWdVpGie7Gwmgu1AwJBUC5OBt+sy0pAE55m+T/X4SN9hgm2sKJGw1j167UNiTzsSRe/K2Tzkx1GhZLXFwQDextnpeWVysnH3w8ObiV77Vye4o2z943/GVzWawFxb+8S1u31JSlEMBbc9gfgOX5yBazhiHAbbfo2V+R6Sta/aOp6RS3pNy/H7nXs9pm3lzbaVNiCDm4+kk3CVudQv+JaC5/wA1S013DdN3aAWF7ZK9ZhcT4mKTFcjeaJx5Kajf8tk8w5mXeoQ26OS9d0fQHZamgoDY/ebvEzG4NyB0OVxtxNxKt7A9t6QXYyvbwgsxTcLYB2hidtpZ9GqrqGUhlOQRyM2Nck1hHDW1Tg8yXc7xE4ZgASTYDJJ5ASQiOYnhpNXTqrupulRb2ujKwv5XBnvBlprhiIiDAlf63tq6JU1CqxWlXNJ0cgBUFTumayjNhZ8nl5TD7ae1JKLNS0gWo4JBqnKAjntA963K/K/nKm1fHatQuSTaoxd1GFZja5KjBPhHToJWsuS4RsdP062xZfCPqKhUDKGHIgH65nefNHDO2+soW2V6gUclY7lHpta4tLP7E+1FNQy0dUFpVGwrjCMeim58JPQ3sfTF/cL4y4PN3T7alnuiyIiJMUBERAEREAREQBERAEREAREQD5J7Osv2mnTqVNlJ2AdlLgAepKC2bC/S8mHtU4bQ0lHThFdahZz3ZZGvfbdyVvzstvQTL9nPY2jW++IquyVNo292VVgoYFhu5ZGfTlI5qeGAs2RUG5rOx3FgCbHda5vz55lCUopZx3OlqptutdUbGtnl5fwZfs57TuG7gUSSxLDaQCTYYF8Xsv5SyjxiubA6TUH+akf1b1lc8FZtPUpujBAjo5C3zYgkE36gWl6HiFRzZNq287fv/fKe6pKWccFDq+mnTOLm8tr4Y7FddsdDW1NKmBpdUXD4TZSP4TnctU2X1tK4pa4UzZkqpYkFSVI8iCCJfuq1z3sWv8Dj6ynOL6ZRXreEX7yp082J6yO5LubHoV1k06k+3JgUOKop8O8qfw7SSD6Hy9Jh8VAqVQ4LLZQMgC/M9T6j6TpxU1EFwxA9LD9JozUPmZHCPmja6rUJf67FlevmSGnxd6K7UqFRnC7eZyfw/vLE9h3HatbUaim9Riopq6oTcX3WZvQ5HLzlMBryxPYfqVpcTKswHeUKiC/Vt1JgPj4TJ6o7Zcmn181ZS9scI+ga1dUF3ZVHmxAH1MqL2tdq+/8A/U0zhqYUPVZSLP8A4UB6j8XrYSA9tqmpOu1CahyxSo4BqHG2902gXsCpU2AnTh3FKaUa1NwKjVO62va3dmnflm5BBOMdJm2yTTSINBpaYWRsm8/T127km9j/ABv7PrBRZrU6/h9N+dpPz8P80vyfKnDk8Zbvwhyb7SWJ8hm31M369t9ayLpqtep3blQWVdtRUvm7KblbXNr5A52mKrdiwyXW6JamfiVtL4/yfQy6pC20Opb/AA7hf6c5APbN2nbTadaFJttSvu3EcxSFgR6biQPgGlZdtNPS0VTuaDV2qKRdyURb2VgVCAsbhh1EjXGOIVa2x61R6jBdoNRmYhQb2u2beL857dzaxggh06MJKe7KXPKx8hp6ZYVP8qk/SbHT6O6I3QkfqF/cTx4JUX7QVb3ai2/3Ln87zN0GrA0xRveQt+x/5KJQsz9jp9Mo/f8AR/weR4b/AB1tlbEfn/Sax6dkRvPcD8jj8rSUaWsataoEXcaiCwHmAR8uc0fEtK9NBTqKUdXe4PPO0iINjURh7vGcPj6p/wBF3ex/tK2q0rUqpvVoFVuebUzfYT6gqy/yjzk9lD+xPVFOIMn4alKoCPVWDKfpv+svibWqW6JxGuqVdzihERJCoIiIAiIgCIiAIiIAiIgFDdhuCFvtA3VVpt3IJo79267bR4QTa179Jg8Z0g01U0mJwxUF8MbW5jpzGbZnpwvitXTvvouUJsDbkwGbMOo/qZK07MUdbQfVGge8qKz7kq+BXU2sAWFj4cAgjObzWpb4480dlfOehvd0vclxheT/AB/Ugmp9xv8AS36GXFXBW1+tiD+cqbX6GpT3h0dQCylmUhbi45nHQ9ZNuIcX2UxsAYhV947bmw9DFT25yQdbh47q2c9/2JBp1Rt25gthi97E/SVb2mqgaisScbvrgTeV+0YCguUQ9RuwD85W/aLjAqV6hDgrfG3PQeUzL21hEXTY/wCHOUrOMrB313EA6MLW5W+s0jLO41Ck28X0P7zOoaej+KqB/I7W/wDyP1mYraWL7Ve8t+voancZk8L19SlUFSkxRxfaw5rfFweh9ZsdZodKEJWqzN5AFb/MgiarSpJcrGSjGEnPY+xmpSLEkkkk3JOSSeZJ6mZicOJHKd+GICReSzT0FKyhZbLOEdJRpKtm6SIRW0xWdF1WLMLjp5j4GSLi1ISM6lJJTZu7lTXaRVe1AmVLh7a1e/1FSpUdlG3u1ABCbKe2+227b52/htkkETRdtOHLRrWQKFsQQjblDKSCASxN9vdsQbHxHAxM/sJr6hbub76a7nNEgsHUgb8EFQBtHTk7Ta9ouB063e6hHJLlNoYliuxduWyXvkfTyN7SWDnp6mW/EnwQ/gHCq+qdRRW7U+bHCqt7gsemb45yaaDsEzbmqaimq1MkoeQOeT7Sbk4PKazse9Sg6NlFG9m8sY8YJ68h8JZa6pnUqiqL58OTnre3h+VvjMbU+55t191bxB+u32MDhXY+hQAZBUrkgqzE3Ura9tq5yQvn+ciXtF4c1PU7jY03VChUWAAABQjoQRy8iJPV4TqKu0tWqoLC6oFGfPczXU+9gW5/XeDQ1DTKXFWymwq2fxAHbuuCLX8zMyrTWEQ6fqNld3iz9rjDK/8AYtw4trGq28NOmc+reFR8/vP9su6QLsFqai097adKLPl0ogJc2IJNNgNg8Jsd1snlJzQrB1DDkfOTULEcEOsu8W5yPSIiTFUREQBERAEREAREQBERAPlxeLBjZbL5Fytr+p3XA+U2r8F19qaMxSnVCVNiswDqwBFwuCbY5Tjuweg+glt6PTXoUWIx3dOx/lHL6TW1JSzg7Dq+otojHnOWajjpo6rRsqGrtDIWuotRC23hWCXYeAgm/VuotIB254U/fCn3jDYi7rvUyWAb4W2lfrLF1GrK0Nq0l7ty9IVGUbiDfFmFiPGdpta3K95XPbbuvtlQMu57UvO20UqYGb88Wt6T3Y2llGr6XCFlu2S4WWv0RGf/AAgGfAfW9z+cw9RoHUnw/SxE3dPTUipYU7AW5tzJF7Xv6H6TlNNRKk2YWtfPXOBnPIyHe0dC9FB9uPr/AER/u2H4T9DOqrN6tOj1aoOWL5+Q/rabDS6Cmw/F8Cxx9DMuwR0Tb7kL1bBQB5n6f3j85lcN07OVVFLMxAAUEknyAHOZHa/SKr09osLHqed+eZvvZTxCjS1iGu2xGSpTFS9u7ZxYPu/D1G7puvJu8EzUz3VaiyOMuK4X0PGpwLU0CO9ovTubAsLC9r5PIY6czPWnryBJrx3hNShpNe2srpUSqwGjppbf4T4GBHSxz6Le/SV0i2FpVvrSZtOka22+ttxxj8memq1Jaa2ul5mNMesZivjsW9U8xbkbf2bhRr13IHBRwFYuAWNto8GTnpY9cSbPo6Nei3gCfdDehVQab94VbuyuQ6kLk2Fs2HIRb2f6ANUaoaJqtTNF1uSFXxFTkczYk28lPW0m9EKHuqKVrd4hLhtlPccOeasDuYA9CDcA4l6PY4fUyXiPBptXw0JQ7vDPsy2CWBdNpLXt5m1sbj5SzuyFKmdJQYKL91SDWuM7FufjmQ/i+0kMjU3RiblFcEVFNMujg5FgpwRfMk3ZXWd1TWmwuAq+IXt4Vtgcz7skhhMpzbaN/ptOhdyFH4enp/3O+uq7KTt5KxAwBgTy0OoVmqG6+IqRY8wQLfWdON1x9nq7WF9pGCME4HXztiS8YIyI8PBdS+9qd2VjT8toKWub7lvg2A5czJBpOOkg+6FDKF3XyuAckgk3vm1jiabUaHuq1Imoyct1jtF8kXUPtybfXkCJ61tYX2vZiV3KqBbK1rEbQGuAQOtuWCRaRJ4PZJ9LxVHuPJlUkWI8XIgjmPWbCRPh7gWJtT3WIL7geZ8Ki3mp5j6zK02tdGu7GqCWP3RDYJAAKn3QPPHIyRS+JgkUTx0tfeL2K/G2eRBBGCMz2nsCIiAIiIAiIgCIiAfOYWW1wLUH7HRUcjSp3+IAH7Tl/Zto+hrL8Kn9QZlt2fXT0LU6zgLYDvdhwTywoJObAedpTqpnBts3/Vuo0auuMa08p+f9ZNXrwaw2BVpnwuRZRvZLFbMbZOy1r/g52lQdqdSBq3ZUyVW/LwkeFsdT4bS6HrMgulnICl6b9GYEjC2OLHPK3wnFfhNMVxWcadK5GGaxwGuSTgdR1uLGxMzOG5Gv0Wq/x57mslE6epTBO4szBlAHujNyxtb0HUZ87z01aKtU2IwA2eeSP6/pLjPZXS1iQEXUBHZrAsoG4qWAa3ncgX6nMxtf2X04ovSNJdoqHJXxoHUgXIHiAJJGMY8pC6WbyPXK8Y2vOSqdftZxYj3STzxbI5A2JNh882mw4ap23Ns+Xl5H1ll8J7MU1oVaVRQAx95ELVKliHpsMXHMYtbHTM1H/wAE1zZ7vT07geCnUYAfAEH9Z4lTPHCL2n6xp7LJbntXlnzKz7VUblWJtYEYtzuvQ9LbvymDq9IaJUgO1PbTFRyhASqVDMl9ouRflztaXL2f9n9YaqnU1K0+7pktbcG3NyAtbzz8vWSDjHYmi+nqUBSpqjMWugO4Dc72CWNyN7AC9s4A5SxXXLZho03UNZXHVuyp57co+faeoU8iJ6d6PMfUSw+1PsypO1Aad0RmLhti1Nu0W2A5bY1sZIuZgcV9krKiNSq92xO0jUWzbcSV2FuguBboflE9PyWI9c45IO1Uec9dBpu+bHujm37Dzlgt7IUFAP3u1jtsxYNTfft2gLt3e81ueRn0m/7Pez/TU6AVgalUnJKVEqf6SL+FL+nLqec9xowVNT1XxFhGu9nmnp1Km0VbLUBp2R9vebRdlB62XOOl/Iza9pK1HU6d6Wjplzpqy0wXOxEdGUk3B7xkBX4EoOgvJJwnsrTpU6Cd2AaJBFiTTVrWJRTyJz0FyxJvMbjHBiaysUXu6O6oj92XY1Wa7BlVgCoU4wfeNrbRefa1E1G6Lnk0rabetZghYPUpO3ebS5YbhdALb6bcr4NrkXNpsNf9ooqtLTojGxudrVXQXuBfl1PMdJncBRgfFRWn4iG6uBzVlHJF8Rx+8zX11chwqCnhgvgfwg3C1NxG1rYJX5TK+JGyNaGhqbONSr7mH3ZtTQbhdjdQBcWzcDFvWZdHs0tZldbID79zc7h71vPrNvS4dvCF2WqcEeJiSPCdwbBQ2HTrbym50+nAztUHPLJsc8/U5Myo57nk1b8AW6ktVqbeXiAI5fXl/d5k6ThKruxtBIIAvdbW63xc3OPObOJJtQMHW8MSp7695y5mxxysVtmedTQBveW2Sw27WAJsL2IOSAenU/GbKIwgeOkpbVsL2z7xueZP7z2iJkCIiAIiIAiIgCIiAJj63Th0Ksu74GxHqD0MyIgEcPD6o3shYMB4HDK1gpP3bBjdvrbJzMjWJUqGygbCD7opmz2BBYP0IPTyze+Ns2nUkkqDe17jnblfznFXSqxuQb+hZb/GxF542GdzNVqt/dogQFhYvsCi5GG7u7AA3v16W63ngNE3dqj+E79wYKGuOa94tzfqOfLyPLe/Z18gLCwtggehGZ3p0wvL+/iesbDO59jX8F0C0e8CbtrNuzcLuIAOwHkMA+VyT1myiJ6SxwYbz3EREyYOGUEEEXBwQeRE8vsyXB2gkXsTki/MAnl8p7RAPBNHTU3FNARexCqCL8+nrPeIgCeVSgGvzFxY2Yj9D+c9YgGMumIAXedot0F7Dpf+zORpRy3Na97E/Pnzt6XtMiIwDgCcxEAREQBERAEREAREQBERAEREAREQD//Z"/>
          <p:cNvSpPr>
            <a:spLocks noChangeAspect="1" noChangeArrowheads="1"/>
          </p:cNvSpPr>
          <p:nvPr/>
        </p:nvSpPr>
        <p:spPr bwMode="auto">
          <a:xfrm>
            <a:off x="449263" y="1690688"/>
            <a:ext cx="4397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080" tIns="66040" rIns="132080" bIns="66040"/>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2600">
              <a:solidFill>
                <a:schemeClr val="tx1"/>
              </a:solidFill>
            </a:endParaRPr>
          </a:p>
        </p:txBody>
      </p:sp>
      <p:pic>
        <p:nvPicPr>
          <p:cNvPr id="2867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8806">
            <a:off x="614363" y="2357438"/>
            <a:ext cx="176053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33824">
            <a:off x="1576388" y="1943100"/>
            <a:ext cx="2987675"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4"/>
          <p:cNvGrpSpPr>
            <a:grpSpLocks/>
          </p:cNvGrpSpPr>
          <p:nvPr/>
        </p:nvGrpSpPr>
        <p:grpSpPr bwMode="auto">
          <a:xfrm>
            <a:off x="25400" y="852488"/>
            <a:ext cx="9575800" cy="5895975"/>
            <a:chOff x="26114" y="851838"/>
            <a:chExt cx="6951538" cy="5896702"/>
          </a:xfrm>
        </p:grpSpPr>
        <p:sp>
          <p:nvSpPr>
            <p:cNvPr id="6" name="Rounded Rectangle 5"/>
            <p:cNvSpPr/>
            <p:nvPr/>
          </p:nvSpPr>
          <p:spPr>
            <a:xfrm>
              <a:off x="1910359" y="851838"/>
              <a:ext cx="3240671" cy="720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Is my child </a:t>
              </a:r>
              <a:r>
                <a:rPr lang="en-GB" b="1" dirty="0"/>
                <a:t>green or amber </a:t>
              </a:r>
              <a:r>
                <a:rPr lang="en-GB" dirty="0"/>
                <a:t>on the progress graphs?</a:t>
              </a:r>
            </a:p>
          </p:txBody>
        </p:sp>
        <p:sp>
          <p:nvSpPr>
            <p:cNvPr id="7" name="Down Arrow 6"/>
            <p:cNvSpPr/>
            <p:nvPr/>
          </p:nvSpPr>
          <p:spPr>
            <a:xfrm>
              <a:off x="3549134" y="3206390"/>
              <a:ext cx="360714" cy="108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Down Arrow 7"/>
            <p:cNvSpPr/>
            <p:nvPr/>
          </p:nvSpPr>
          <p:spPr>
            <a:xfrm>
              <a:off x="3530694" y="1567888"/>
              <a:ext cx="359562" cy="981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702" name="TextBox 8"/>
            <p:cNvSpPr txBox="1">
              <a:spLocks noChangeArrowheads="1"/>
            </p:cNvSpPr>
            <p:nvPr/>
          </p:nvSpPr>
          <p:spPr bwMode="auto">
            <a:xfrm>
              <a:off x="3774805" y="1539835"/>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800">
                  <a:solidFill>
                    <a:schemeClr val="tx1"/>
                  </a:solidFill>
                </a:rPr>
                <a:t>No</a:t>
              </a:r>
            </a:p>
          </p:txBody>
        </p:sp>
        <p:sp>
          <p:nvSpPr>
            <p:cNvPr id="29703" name="TextBox 9"/>
            <p:cNvSpPr txBox="1">
              <a:spLocks noChangeArrowheads="1"/>
            </p:cNvSpPr>
            <p:nvPr/>
          </p:nvSpPr>
          <p:spPr bwMode="auto">
            <a:xfrm>
              <a:off x="3788586" y="3169791"/>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800">
                  <a:solidFill>
                    <a:schemeClr val="tx1"/>
                  </a:solidFill>
                </a:rPr>
                <a:t>No</a:t>
              </a:r>
            </a:p>
          </p:txBody>
        </p:sp>
        <p:sp>
          <p:nvSpPr>
            <p:cNvPr id="11" name="Rounded Rectangle 10"/>
            <p:cNvSpPr/>
            <p:nvPr/>
          </p:nvSpPr>
          <p:spPr>
            <a:xfrm>
              <a:off x="3229906" y="4289199"/>
              <a:ext cx="3071262" cy="245934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Your child is not making the expected progress in school. This is not helped by their attitude towards their learning. They need to apply themselves more in lessons and make sure they are working as hard as they can in school. </a:t>
              </a:r>
            </a:p>
            <a:p>
              <a:pPr algn="ctr">
                <a:defRPr/>
              </a:pPr>
              <a:endParaRPr lang="en-GB" sz="1200" dirty="0">
                <a:solidFill>
                  <a:schemeClr val="tx1"/>
                </a:solidFill>
              </a:endParaRPr>
            </a:p>
            <a:p>
              <a:pPr algn="ctr">
                <a:defRPr/>
              </a:pPr>
              <a:r>
                <a:rPr lang="en-GB" sz="1200" dirty="0">
                  <a:solidFill>
                    <a:schemeClr val="tx1"/>
                  </a:solidFill>
                </a:rPr>
                <a:t>If your child can improve their attitude to learning, work hard in lessons and work hard in their booster groups they are more likely to catch up or at least make progress towards catching up. </a:t>
              </a:r>
            </a:p>
          </p:txBody>
        </p:sp>
        <p:sp>
          <p:nvSpPr>
            <p:cNvPr id="12" name="Down Arrow 11"/>
            <p:cNvSpPr/>
            <p:nvPr/>
          </p:nvSpPr>
          <p:spPr>
            <a:xfrm>
              <a:off x="2298732" y="1586941"/>
              <a:ext cx="359562" cy="962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706" name="TextBox 12"/>
            <p:cNvSpPr txBox="1">
              <a:spLocks noChangeArrowheads="1"/>
            </p:cNvSpPr>
            <p:nvPr/>
          </p:nvSpPr>
          <p:spPr bwMode="auto">
            <a:xfrm>
              <a:off x="2543954" y="1568649"/>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800">
                  <a:solidFill>
                    <a:schemeClr val="tx1"/>
                  </a:solidFill>
                </a:rPr>
                <a:t>Yes</a:t>
              </a:r>
            </a:p>
          </p:txBody>
        </p:sp>
        <p:sp>
          <p:nvSpPr>
            <p:cNvPr id="14" name="Rounded Rectangle 13"/>
            <p:cNvSpPr/>
            <p:nvPr/>
          </p:nvSpPr>
          <p:spPr>
            <a:xfrm>
              <a:off x="2040585" y="2549084"/>
              <a:ext cx="1125937" cy="66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t>Is their Attitude to learning score 6 or above?</a:t>
              </a:r>
            </a:p>
          </p:txBody>
        </p:sp>
        <p:sp>
          <p:nvSpPr>
            <p:cNvPr id="15" name="Down Arrow 14"/>
            <p:cNvSpPr/>
            <p:nvPr/>
          </p:nvSpPr>
          <p:spPr>
            <a:xfrm rot="5400000">
              <a:off x="1597049" y="2799781"/>
              <a:ext cx="360406" cy="503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709" name="TextBox 15"/>
            <p:cNvSpPr txBox="1">
              <a:spLocks noChangeArrowheads="1"/>
            </p:cNvSpPr>
            <p:nvPr/>
          </p:nvSpPr>
          <p:spPr bwMode="auto">
            <a:xfrm>
              <a:off x="1628209" y="2586645"/>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800">
                  <a:solidFill>
                    <a:schemeClr val="tx1"/>
                  </a:solidFill>
                </a:rPr>
                <a:t>Yes</a:t>
              </a:r>
            </a:p>
          </p:txBody>
        </p:sp>
        <p:sp>
          <p:nvSpPr>
            <p:cNvPr id="17" name="Rounded Rectangle 16"/>
            <p:cNvSpPr/>
            <p:nvPr/>
          </p:nvSpPr>
          <p:spPr>
            <a:xfrm>
              <a:off x="26114" y="1721895"/>
              <a:ext cx="1509701" cy="224500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Your child is making progress in class and with an excellent attitude to learning this success is likely to continue and help ensure they leave primary school well prepared for the next stage of their education</a:t>
              </a:r>
            </a:p>
          </p:txBody>
        </p:sp>
        <p:sp>
          <p:nvSpPr>
            <p:cNvPr id="18" name="Down Arrow 17"/>
            <p:cNvSpPr/>
            <p:nvPr/>
          </p:nvSpPr>
          <p:spPr>
            <a:xfrm>
              <a:off x="2387471" y="3212741"/>
              <a:ext cx="313465" cy="1006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712" name="TextBox 18"/>
            <p:cNvSpPr txBox="1">
              <a:spLocks noChangeArrowheads="1"/>
            </p:cNvSpPr>
            <p:nvPr/>
          </p:nvSpPr>
          <p:spPr bwMode="auto">
            <a:xfrm>
              <a:off x="2024033" y="3206886"/>
              <a:ext cx="1093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800">
                  <a:solidFill>
                    <a:schemeClr val="tx1"/>
                  </a:solidFill>
                </a:rPr>
                <a:t>No</a:t>
              </a:r>
            </a:p>
          </p:txBody>
        </p:sp>
        <p:sp>
          <p:nvSpPr>
            <p:cNvPr id="20" name="Rounded Rectangle 19"/>
            <p:cNvSpPr/>
            <p:nvPr/>
          </p:nvSpPr>
          <p:spPr>
            <a:xfrm>
              <a:off x="925020" y="4235217"/>
              <a:ext cx="2197710" cy="15622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Your child is currently making progress in class but if they do not apply themselves as much as possible they are at risk of falling behind and not making enough progress.</a:t>
              </a:r>
            </a:p>
          </p:txBody>
        </p:sp>
        <p:sp>
          <p:nvSpPr>
            <p:cNvPr id="21" name="Rounded Rectangle 20"/>
            <p:cNvSpPr/>
            <p:nvPr/>
          </p:nvSpPr>
          <p:spPr>
            <a:xfrm>
              <a:off x="3397011" y="2560199"/>
              <a:ext cx="1268840" cy="646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t>Is their Attitude to learning score 6 or above?</a:t>
              </a:r>
            </a:p>
          </p:txBody>
        </p:sp>
        <p:sp>
          <p:nvSpPr>
            <p:cNvPr id="22" name="Down Arrow 21"/>
            <p:cNvSpPr/>
            <p:nvPr/>
          </p:nvSpPr>
          <p:spPr>
            <a:xfrm rot="16200000">
              <a:off x="4786435" y="2571393"/>
              <a:ext cx="360407" cy="601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716" name="TextBox 22"/>
            <p:cNvSpPr txBox="1">
              <a:spLocks noChangeArrowheads="1"/>
            </p:cNvSpPr>
            <p:nvPr/>
          </p:nvSpPr>
          <p:spPr bwMode="auto">
            <a:xfrm>
              <a:off x="4661647" y="2449740"/>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800">
                  <a:solidFill>
                    <a:schemeClr val="tx1"/>
                  </a:solidFill>
                </a:rPr>
                <a:t>Yes</a:t>
              </a:r>
            </a:p>
          </p:txBody>
        </p:sp>
        <p:sp>
          <p:nvSpPr>
            <p:cNvPr id="24" name="Rounded Rectangle 23"/>
            <p:cNvSpPr/>
            <p:nvPr/>
          </p:nvSpPr>
          <p:spPr>
            <a:xfrm>
              <a:off x="5283560" y="1166202"/>
              <a:ext cx="1694092" cy="27752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Despite your child not making as much progress as they should. They have the right attitude to succeed. With support provided from school and regular contact between teachers and parents it is likely that your child will catch up to where they need to be. </a:t>
              </a:r>
            </a:p>
          </p:txBody>
        </p:sp>
      </p:gr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114800"/>
            <a:ext cx="9144000" cy="1527175"/>
          </a:xfrm>
        </p:spPr>
        <p:txBody>
          <a:bodyPr/>
          <a:lstStyle/>
          <a:p>
            <a:pPr algn="ctr"/>
            <a:r>
              <a:rPr lang="en-GB" altLang="en-US" sz="5400" b="1" smtClean="0">
                <a:solidFill>
                  <a:srgbClr val="FF0000"/>
                </a:solidFill>
              </a:rPr>
              <a:t>Don’t panic!</a:t>
            </a:r>
            <a:br>
              <a:rPr lang="en-GB" altLang="en-US" sz="5400" b="1" smtClean="0">
                <a:solidFill>
                  <a:srgbClr val="FF0000"/>
                </a:solidFill>
              </a:rPr>
            </a:br>
            <a:r>
              <a:rPr lang="en-GB" altLang="en-US" sz="5400" b="1" smtClean="0">
                <a:solidFill>
                  <a:srgbClr val="FF0000"/>
                </a:solidFill>
              </a:rPr>
              <a:t/>
            </a:r>
            <a:br>
              <a:rPr lang="en-GB" altLang="en-US" sz="5400" b="1" smtClean="0">
                <a:solidFill>
                  <a:srgbClr val="FF0000"/>
                </a:solidFill>
              </a:rPr>
            </a:br>
            <a:r>
              <a:rPr lang="en-GB" altLang="en-US" sz="2000" b="1" smtClean="0"/>
              <a:t/>
            </a:r>
            <a:br>
              <a:rPr lang="en-GB" altLang="en-US" sz="2000" b="1" smtClean="0"/>
            </a:br>
            <a:r>
              <a:rPr lang="en-GB" altLang="en-US" sz="1400" smtClean="0"/>
              <a:t/>
            </a:r>
            <a:br>
              <a:rPr lang="en-GB" altLang="en-US" sz="1400" smtClean="0"/>
            </a:br>
            <a:r>
              <a:rPr lang="en-GB" altLang="en-US" sz="1400" smtClean="0"/>
              <a:t/>
            </a:r>
            <a:br>
              <a:rPr lang="en-GB" altLang="en-US" sz="1400" smtClean="0"/>
            </a:br>
            <a:r>
              <a:rPr lang="en-GB" altLang="en-US" smtClean="0"/>
              <a:t/>
            </a:r>
            <a:br>
              <a:rPr lang="en-GB" altLang="en-US" smtClean="0"/>
            </a:br>
            <a:endParaRPr lang="en-GB" altLang="en-US" smtClean="0"/>
          </a:p>
        </p:txBody>
      </p:sp>
      <p:sp>
        <p:nvSpPr>
          <p:cNvPr id="30723"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BOOSTERS </a:t>
            </a:r>
            <a:endParaRPr lang="en-US" altLang="en-US" sz="4800">
              <a:solidFill>
                <a:schemeClr val="tx1"/>
              </a:solidFill>
              <a:latin typeface="Tahoma" panose="020B0604030504040204" pitchFamily="34"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HOMEWORK </a:t>
            </a:r>
            <a:endParaRPr lang="en-US" altLang="en-US" sz="4800">
              <a:solidFill>
                <a:schemeClr val="tx1"/>
              </a:solidFill>
              <a:latin typeface="Tahoma" panose="020B0604030504040204" pitchFamily="34" charset="0"/>
            </a:endParaRPr>
          </a:p>
        </p:txBody>
      </p:sp>
      <p:sp>
        <p:nvSpPr>
          <p:cNvPr id="31747"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9" name="Rectangle 3"/>
          <p:cNvSpPr txBox="1">
            <a:spLocks noChangeArrowheads="1"/>
          </p:cNvSpPr>
          <p:nvPr/>
        </p:nvSpPr>
        <p:spPr bwMode="auto">
          <a:xfrm>
            <a:off x="1600200" y="1905000"/>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lvl="1" eaLnBrk="1" hangingPunct="1">
              <a:defRPr/>
            </a:pPr>
            <a:r>
              <a:rPr lang="en-US" altLang="en-US" kern="0" dirty="0" smtClean="0">
                <a:ea typeface="+mn-ea"/>
              </a:rPr>
              <a:t>Reading 5x per week </a:t>
            </a:r>
          </a:p>
          <a:p>
            <a:pPr marL="457200" lvl="1" indent="0" eaLnBrk="1" hangingPunct="1">
              <a:buFont typeface="Wingdings" pitchFamily="2" charset="2"/>
              <a:buNone/>
              <a:defRPr/>
            </a:pPr>
            <a:endParaRPr lang="en-US" altLang="en-US" kern="0" dirty="0" smtClean="0">
              <a:ea typeface="+mn-ea"/>
            </a:endParaRPr>
          </a:p>
          <a:p>
            <a:pPr lvl="1" eaLnBrk="1" hangingPunct="1">
              <a:defRPr/>
            </a:pPr>
            <a:r>
              <a:rPr lang="en-US" altLang="en-US" kern="0" dirty="0" err="1" smtClean="0">
                <a:ea typeface="+mn-ea"/>
              </a:rPr>
              <a:t>Maths</a:t>
            </a:r>
            <a:r>
              <a:rPr lang="en-US" altLang="en-US" kern="0" dirty="0" smtClean="0">
                <a:ea typeface="+mn-ea"/>
              </a:rPr>
              <a:t> homework</a:t>
            </a:r>
          </a:p>
          <a:p>
            <a:pPr marL="457200" lvl="1" indent="0" eaLnBrk="1" hangingPunct="1">
              <a:buFont typeface="Wingdings" pitchFamily="2" charset="2"/>
              <a:buNone/>
              <a:defRPr/>
            </a:pPr>
            <a:r>
              <a:rPr lang="en-US" altLang="en-US" i="1" kern="0" dirty="0">
                <a:solidFill>
                  <a:schemeClr val="accent2">
                    <a:lumMod val="50000"/>
                  </a:schemeClr>
                </a:solidFill>
                <a:ea typeface="+mn-ea"/>
              </a:rPr>
              <a:t>H</a:t>
            </a:r>
            <a:r>
              <a:rPr lang="en-US" altLang="en-US" i="1" kern="0" dirty="0" smtClean="0">
                <a:solidFill>
                  <a:schemeClr val="accent2">
                    <a:lumMod val="50000"/>
                  </a:schemeClr>
                </a:solidFill>
                <a:ea typeface="+mn-ea"/>
              </a:rPr>
              <a:t>anded in to school &gt;&gt; Thursday </a:t>
            </a:r>
          </a:p>
          <a:p>
            <a:pPr marL="457200" lvl="1" indent="0" eaLnBrk="1" hangingPunct="1">
              <a:buFont typeface="Wingdings" pitchFamily="2" charset="2"/>
              <a:buNone/>
              <a:defRPr/>
            </a:pPr>
            <a:r>
              <a:rPr lang="en-US" altLang="en-US" i="1" kern="0" dirty="0" smtClean="0">
                <a:solidFill>
                  <a:schemeClr val="accent2">
                    <a:lumMod val="50000"/>
                  </a:schemeClr>
                </a:solidFill>
                <a:ea typeface="+mn-ea"/>
              </a:rPr>
              <a:t>Work marked and sent home &gt;&gt; Friday</a:t>
            </a:r>
          </a:p>
          <a:p>
            <a:pPr marL="457200" lvl="1" indent="0" eaLnBrk="1" hangingPunct="1">
              <a:buFont typeface="Wingdings" pitchFamily="2" charset="2"/>
              <a:buNone/>
              <a:defRPr/>
            </a:pPr>
            <a:endParaRPr lang="en-US" altLang="en-US" kern="0" dirty="0">
              <a:ea typeface="+mn-ea"/>
            </a:endParaRPr>
          </a:p>
          <a:p>
            <a:pPr lvl="1" eaLnBrk="1" hangingPunct="1">
              <a:defRPr/>
            </a:pPr>
            <a:r>
              <a:rPr lang="en-US" altLang="en-US" kern="0" dirty="0" smtClean="0">
                <a:ea typeface="+mn-ea"/>
              </a:rPr>
              <a:t>Spelling / punctuation / grammar homework</a:t>
            </a:r>
          </a:p>
          <a:p>
            <a:pPr marL="457200" lvl="1" indent="0" eaLnBrk="1" hangingPunct="1">
              <a:spcBef>
                <a:spcPct val="0"/>
              </a:spcBef>
              <a:buClrTx/>
              <a:buSzTx/>
              <a:buNone/>
              <a:defRPr/>
            </a:pPr>
            <a:r>
              <a:rPr lang="en-US" altLang="en-US" i="1" kern="0" dirty="0">
                <a:solidFill>
                  <a:srgbClr val="9999FF">
                    <a:lumMod val="50000"/>
                  </a:srgbClr>
                </a:solidFill>
                <a:latin typeface="Arial" panose="020B0604020202020204" pitchFamily="34" charset="0"/>
              </a:rPr>
              <a:t>Handed in to school &gt;&gt; </a:t>
            </a:r>
            <a:r>
              <a:rPr lang="en-US" altLang="en-US" i="1" kern="0" dirty="0" smtClean="0">
                <a:solidFill>
                  <a:srgbClr val="9999FF">
                    <a:lumMod val="50000"/>
                  </a:srgbClr>
                </a:solidFill>
                <a:latin typeface="Arial" panose="020B0604020202020204" pitchFamily="34" charset="0"/>
              </a:rPr>
              <a:t>Thursday</a:t>
            </a:r>
            <a:endParaRPr lang="en-US" altLang="en-US" i="1" kern="0" dirty="0">
              <a:solidFill>
                <a:srgbClr val="9999FF">
                  <a:lumMod val="50000"/>
                </a:srgbClr>
              </a:solidFill>
              <a:latin typeface="Arial" panose="020B0604020202020204" pitchFamily="34" charset="0"/>
            </a:endParaRPr>
          </a:p>
          <a:p>
            <a:pPr marL="457200" lvl="1" indent="0" eaLnBrk="1" hangingPunct="1">
              <a:spcBef>
                <a:spcPct val="0"/>
              </a:spcBef>
              <a:buClrTx/>
              <a:buSzTx/>
              <a:buNone/>
              <a:defRPr/>
            </a:pPr>
            <a:r>
              <a:rPr lang="en-US" altLang="en-US" i="1" kern="0" dirty="0">
                <a:solidFill>
                  <a:srgbClr val="9999FF">
                    <a:lumMod val="50000"/>
                  </a:srgbClr>
                </a:solidFill>
                <a:latin typeface="Arial" panose="020B0604020202020204" pitchFamily="34" charset="0"/>
              </a:rPr>
              <a:t>Work marked and sent home &gt;&gt; </a:t>
            </a:r>
            <a:r>
              <a:rPr lang="en-US" altLang="en-US" i="1" kern="0" dirty="0" smtClean="0">
                <a:solidFill>
                  <a:srgbClr val="9999FF">
                    <a:lumMod val="50000"/>
                  </a:srgbClr>
                </a:solidFill>
                <a:latin typeface="Arial" panose="020B0604020202020204" pitchFamily="34" charset="0"/>
              </a:rPr>
              <a:t>Friday</a:t>
            </a:r>
            <a:endParaRPr lang="en-US" altLang="en-US" i="1" kern="0" dirty="0">
              <a:solidFill>
                <a:srgbClr val="9999FF">
                  <a:lumMod val="50000"/>
                </a:srgbClr>
              </a:solidFill>
              <a:latin typeface="Arial" panose="020B0604020202020204" pitchFamily="34" charset="0"/>
            </a:endParaRPr>
          </a:p>
          <a:p>
            <a:pPr marL="457200" lvl="1" indent="0" eaLnBrk="1" hangingPunct="1">
              <a:buNone/>
              <a:defRPr/>
            </a:pPr>
            <a:r>
              <a:rPr lang="en-US" altLang="en-US" kern="0" dirty="0" smtClean="0">
                <a:ea typeface="+mn-ea"/>
              </a:rPr>
              <a:t> </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(1) Reading 5x a week </a:t>
            </a:r>
            <a:endParaRPr lang="en-US" altLang="en-US" sz="4800">
              <a:solidFill>
                <a:schemeClr val="tx1"/>
              </a:solidFill>
              <a:latin typeface="Tahoma" panose="020B0604030504040204" pitchFamily="34" charset="0"/>
            </a:endParaRPr>
          </a:p>
        </p:txBody>
      </p:sp>
      <p:sp>
        <p:nvSpPr>
          <p:cNvPr id="32771"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9" name="Rectangle 3"/>
          <p:cNvSpPr txBox="1">
            <a:spLocks noChangeArrowheads="1"/>
          </p:cNvSpPr>
          <p:nvPr/>
        </p:nvSpPr>
        <p:spPr bwMode="auto">
          <a:xfrm>
            <a:off x="1600200" y="1905000"/>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t>New Banded books</a:t>
            </a:r>
          </a:p>
          <a:p>
            <a:pPr eaLnBrk="1" hangingPunct="1">
              <a:defRPr/>
            </a:pPr>
            <a:r>
              <a:rPr lang="en-GB" altLang="en-US" sz="2600" kern="0" dirty="0" smtClean="0"/>
              <a:t>Letters will sent home by Mrs Matthews for not completing the minimum 3x per week. </a:t>
            </a:r>
          </a:p>
          <a:p>
            <a:pPr marL="0" indent="0" eaLnBrk="1" hangingPunct="1">
              <a:buFont typeface="Wingdings" pitchFamily="2" charset="2"/>
              <a:buNone/>
              <a:defRPr/>
            </a:pPr>
            <a:endParaRPr lang="en-US" altLang="en-US" kern="0" dirty="0" smtClean="0"/>
          </a:p>
          <a:p>
            <a:pPr lvl="1" eaLnBrk="1" hangingPunct="1">
              <a:defRPr/>
            </a:pPr>
            <a:endParaRPr lang="en-US" altLang="en-US" kern="0" dirty="0" smtClean="0">
              <a:ea typeface="+mn-ea"/>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dirty="0">
                <a:solidFill>
                  <a:srgbClr val="3333FF"/>
                </a:solidFill>
                <a:latin typeface="Tahoma" panose="020B0604030504040204" pitchFamily="34" charset="0"/>
              </a:rPr>
              <a:t>(2) </a:t>
            </a:r>
            <a:r>
              <a:rPr lang="en-US" altLang="en-US" sz="4800" dirty="0" err="1" smtClean="0">
                <a:solidFill>
                  <a:srgbClr val="3333FF"/>
                </a:solidFill>
                <a:latin typeface="Tahoma" panose="020B0604030504040204" pitchFamily="34" charset="0"/>
              </a:rPr>
              <a:t>Maths</a:t>
            </a:r>
            <a:r>
              <a:rPr lang="en-US" altLang="en-US" sz="4800" dirty="0" smtClean="0">
                <a:solidFill>
                  <a:srgbClr val="3333FF"/>
                </a:solidFill>
                <a:latin typeface="Tahoma" panose="020B0604030504040204" pitchFamily="34" charset="0"/>
              </a:rPr>
              <a:t> </a:t>
            </a:r>
            <a:r>
              <a:rPr lang="en-US" altLang="en-US" sz="4800" dirty="0">
                <a:solidFill>
                  <a:srgbClr val="3333FF"/>
                </a:solidFill>
                <a:latin typeface="Tahoma" panose="020B0604030504040204" pitchFamily="34" charset="0"/>
              </a:rPr>
              <a:t>HW</a:t>
            </a:r>
            <a:endParaRPr lang="en-US" altLang="en-US" sz="4800" dirty="0">
              <a:solidFill>
                <a:schemeClr val="tx1"/>
              </a:solidFill>
              <a:latin typeface="Tahoma" panose="020B0604030504040204" pitchFamily="34" charset="0"/>
            </a:endParaRPr>
          </a:p>
        </p:txBody>
      </p:sp>
      <p:sp>
        <p:nvSpPr>
          <p:cNvPr id="33795"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9" name="Rectangle 3"/>
          <p:cNvSpPr txBox="1">
            <a:spLocks noChangeArrowheads="1"/>
          </p:cNvSpPr>
          <p:nvPr/>
        </p:nvSpPr>
        <p:spPr bwMode="auto">
          <a:xfrm>
            <a:off x="1600200" y="1905000"/>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t>Should be done independently </a:t>
            </a:r>
          </a:p>
          <a:p>
            <a:pPr eaLnBrk="1" hangingPunct="1">
              <a:defRPr/>
            </a:pPr>
            <a:r>
              <a:rPr lang="en-GB" altLang="en-US" sz="2600" kern="0" dirty="0" smtClean="0"/>
              <a:t>Meant to be a chance for children to recap, revisit basic skills </a:t>
            </a:r>
          </a:p>
          <a:p>
            <a:pPr eaLnBrk="1" hangingPunct="1">
              <a:defRPr/>
            </a:pPr>
            <a:r>
              <a:rPr lang="en-GB" altLang="en-US" sz="2600" kern="0" dirty="0" smtClean="0"/>
              <a:t>Further challenge &gt;&gt; sideways not up </a:t>
            </a:r>
          </a:p>
          <a:p>
            <a:pPr eaLnBrk="1" hangingPunct="1">
              <a:defRPr/>
            </a:pPr>
            <a:r>
              <a:rPr lang="en-GB" altLang="en-US" sz="2600" kern="0" dirty="0" smtClean="0"/>
              <a:t>Letters sent home by Mrs MacFarlane if not completed. </a:t>
            </a:r>
            <a:endParaRPr lang="en-US" altLang="en-US" kern="0" dirty="0" smtClean="0"/>
          </a:p>
          <a:p>
            <a:pPr lvl="1" eaLnBrk="1" hangingPunct="1">
              <a:defRPr/>
            </a:pPr>
            <a:endParaRPr lang="en-US" altLang="en-US" kern="0" dirty="0" smtClean="0">
              <a:ea typeface="+mn-ea"/>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33550" y="533400"/>
            <a:ext cx="8172450" cy="830263"/>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4800" dirty="0" smtClean="0">
                <a:solidFill>
                  <a:srgbClr val="3333FF"/>
                </a:solidFill>
                <a:latin typeface="Tahoma" panose="020B0604030504040204" pitchFamily="34" charset="0"/>
              </a:rPr>
              <a:t>SPAG (3) – </a:t>
            </a:r>
            <a:endParaRPr lang="en-US" altLang="en-US" sz="4800" i="1" dirty="0" smtClean="0">
              <a:solidFill>
                <a:srgbClr val="00B050"/>
              </a:solidFill>
              <a:effectLst>
                <a:outerShdw blurRad="38100" dist="38100" dir="2700000" algn="tl">
                  <a:srgbClr val="C0C0C0"/>
                </a:outerShdw>
              </a:effectLst>
              <a:latin typeface="Tahoma" panose="020B0604030504040204" pitchFamily="34" charset="0"/>
            </a:endParaRPr>
          </a:p>
        </p:txBody>
      </p:sp>
      <p:sp>
        <p:nvSpPr>
          <p:cNvPr id="34819"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9" name="Rectangle 3"/>
          <p:cNvSpPr txBox="1">
            <a:spLocks noChangeArrowheads="1"/>
          </p:cNvSpPr>
          <p:nvPr/>
        </p:nvSpPr>
        <p:spPr bwMode="auto">
          <a:xfrm>
            <a:off x="1600200" y="1905000"/>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t>Should be done independently </a:t>
            </a:r>
          </a:p>
          <a:p>
            <a:pPr eaLnBrk="1" hangingPunct="1">
              <a:defRPr/>
            </a:pPr>
            <a:r>
              <a:rPr lang="en-GB" altLang="en-US" sz="2600" kern="0" dirty="0" smtClean="0"/>
              <a:t>Meant to be a chance for children to recap, revisit basic skills </a:t>
            </a:r>
          </a:p>
          <a:p>
            <a:pPr eaLnBrk="1" hangingPunct="1">
              <a:defRPr/>
            </a:pPr>
            <a:r>
              <a:rPr lang="en-GB" altLang="en-US" sz="2600" kern="0" dirty="0" smtClean="0"/>
              <a:t>Further challenge &gt;&gt; sideways not up </a:t>
            </a:r>
            <a:endParaRPr lang="en-US" altLang="en-US" kern="0" dirty="0" smtClean="0"/>
          </a:p>
          <a:p>
            <a:pPr lvl="1" eaLnBrk="1" hangingPunct="1">
              <a:defRPr/>
            </a:pPr>
            <a:endParaRPr lang="en-US" altLang="en-US" kern="0" dirty="0" smtClean="0">
              <a:ea typeface="+mn-ea"/>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Volunteers</a:t>
            </a:r>
            <a:endParaRPr lang="en-US" altLang="en-US" sz="4800">
              <a:solidFill>
                <a:schemeClr val="tx1"/>
              </a:solidFill>
              <a:latin typeface="Tahoma" panose="020B0604030504040204" pitchFamily="34" charset="0"/>
            </a:endParaRPr>
          </a:p>
        </p:txBody>
      </p:sp>
      <p:sp>
        <p:nvSpPr>
          <p:cNvPr id="35843"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35844" name="Rectangle 3"/>
          <p:cNvSpPr txBox="1">
            <a:spLocks noChangeArrowheads="1"/>
          </p:cNvSpPr>
          <p:nvPr/>
        </p:nvSpPr>
        <p:spPr bwMode="auto">
          <a:xfrm>
            <a:off x="1600200" y="190500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eaLnBrk="1" hangingPunct="1"/>
            <a:r>
              <a:rPr lang="en-GB" altLang="en-US" sz="2600"/>
              <a:t>Sign up to what you can offer… </a:t>
            </a:r>
          </a:p>
          <a:p>
            <a:pPr eaLnBrk="1" hangingPunct="1"/>
            <a:r>
              <a:rPr lang="en-GB" altLang="en-US" sz="2600"/>
              <a:t>DBS check will be needed</a:t>
            </a:r>
          </a:p>
          <a:p>
            <a:pPr eaLnBrk="1" hangingPunct="1"/>
            <a:r>
              <a:rPr lang="en-GB" altLang="en-US" sz="2600"/>
              <a:t>We will try to cater for all offers… however, there are some occasions / lessons where too many adults may be a hinderance.  </a:t>
            </a:r>
          </a:p>
          <a:p>
            <a:pPr eaLnBrk="1" hangingPunct="1">
              <a:buFont typeface="Wingdings" panose="05000000000000000000" pitchFamily="2" charset="2"/>
              <a:buNone/>
            </a:pPr>
            <a:endParaRPr lang="en-US" altLang="en-US" sz="2800"/>
          </a:p>
          <a:p>
            <a:pPr lvl="1" eaLnBrk="1" hangingPunct="1"/>
            <a:endParaRPr lang="en-US" altLang="en-US" sz="240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908300" y="0"/>
            <a:ext cx="699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p:cNvSpPr txBox="1">
            <a:spLocks noChangeArrowheads="1"/>
          </p:cNvSpPr>
          <p:nvPr/>
        </p:nvSpPr>
        <p:spPr bwMode="auto">
          <a:xfrm>
            <a:off x="1733550" y="533400"/>
            <a:ext cx="78676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chemeClr val="tx1"/>
                </a:solidFill>
                <a:latin typeface="Tahoma" panose="020B0604030504040204" pitchFamily="34" charset="0"/>
              </a:rPr>
              <a:t>What’s this meeting all about?</a:t>
            </a:r>
          </a:p>
        </p:txBody>
      </p:sp>
      <p:sp>
        <p:nvSpPr>
          <p:cNvPr id="6148" name="Rectangle 3"/>
          <p:cNvSpPr>
            <a:spLocks noGrp="1" noChangeArrowheads="1"/>
          </p:cNvSpPr>
          <p:nvPr>
            <p:ph type="body" sz="half" idx="2"/>
          </p:nvPr>
        </p:nvSpPr>
        <p:spPr>
          <a:xfrm>
            <a:off x="1447800" y="1752600"/>
            <a:ext cx="7797800" cy="4267200"/>
          </a:xfrm>
        </p:spPr>
        <p:txBody>
          <a:bodyPr/>
          <a:lstStyle/>
          <a:p>
            <a:pPr eaLnBrk="1" hangingPunct="1"/>
            <a:endParaRPr lang="en-US" altLang="en-US" sz="2600" dirty="0" smtClean="0"/>
          </a:p>
          <a:p>
            <a:pPr lvl="1" eaLnBrk="1" hangingPunct="1"/>
            <a:endParaRPr lang="en-US" altLang="en-US" dirty="0" smtClean="0"/>
          </a:p>
        </p:txBody>
      </p:sp>
      <p:sp>
        <p:nvSpPr>
          <p:cNvPr id="6149" name="Rectangle 9"/>
          <p:cNvSpPr>
            <a:spLocks noChangeArrowheads="1"/>
          </p:cNvSpPr>
          <p:nvPr/>
        </p:nvSpPr>
        <p:spPr bwMode="auto">
          <a:xfrm>
            <a:off x="1600200" y="220980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eaLnBrk="1" hangingPunct="1"/>
            <a:r>
              <a:rPr lang="en-GB" altLang="en-US" sz="2600" dirty="0"/>
              <a:t>Meet the </a:t>
            </a:r>
            <a:r>
              <a:rPr lang="en-GB" altLang="en-US" sz="2600" dirty="0" smtClean="0"/>
              <a:t>teacher</a:t>
            </a:r>
          </a:p>
          <a:p>
            <a:pPr eaLnBrk="1" hangingPunct="1"/>
            <a:r>
              <a:rPr lang="en-GB" altLang="en-US" sz="2600" dirty="0" smtClean="0"/>
              <a:t>Assessing without levels</a:t>
            </a:r>
            <a:endParaRPr lang="en-US" altLang="en-US" sz="2600" dirty="0"/>
          </a:p>
          <a:p>
            <a:pPr eaLnBrk="1" hangingPunct="1"/>
            <a:r>
              <a:rPr lang="en-GB" altLang="en-US" sz="2600" dirty="0" smtClean="0"/>
              <a:t>Homework</a:t>
            </a:r>
            <a:endParaRPr lang="en-GB" altLang="en-US" sz="2600" dirty="0"/>
          </a:p>
          <a:p>
            <a:pPr eaLnBrk="1" hangingPunct="1"/>
            <a:r>
              <a:rPr lang="en-GB" altLang="en-US" sz="2600" dirty="0"/>
              <a:t>P.E</a:t>
            </a:r>
            <a:r>
              <a:rPr lang="en-GB" altLang="en-US" sz="2600" dirty="0" smtClean="0"/>
              <a:t>.</a:t>
            </a:r>
          </a:p>
          <a:p>
            <a:pPr eaLnBrk="1" hangingPunct="1"/>
            <a:r>
              <a:rPr lang="en-GB" altLang="en-US" sz="2600" dirty="0" smtClean="0"/>
              <a:t>Timetable </a:t>
            </a:r>
            <a:endParaRPr lang="en-GB" altLang="en-US" sz="2600" dirty="0"/>
          </a:p>
          <a:p>
            <a:pPr lvl="1" eaLnBrk="1" hangingPunct="1"/>
            <a:endParaRPr lang="en-US" altLang="en-US" sz="24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Volunteers</a:t>
            </a:r>
            <a:endParaRPr lang="en-US" altLang="en-US" sz="4800">
              <a:solidFill>
                <a:schemeClr val="tx1"/>
              </a:solidFill>
              <a:latin typeface="Tahoma" panose="020B0604030504040204" pitchFamily="34" charset="0"/>
            </a:endParaRPr>
          </a:p>
        </p:txBody>
      </p:sp>
      <p:sp>
        <p:nvSpPr>
          <p:cNvPr id="36867"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
        <p:nvSpPr>
          <p:cNvPr id="36868" name="Rectangle 3"/>
          <p:cNvSpPr txBox="1">
            <a:spLocks noChangeArrowheads="1"/>
          </p:cNvSpPr>
          <p:nvPr/>
        </p:nvSpPr>
        <p:spPr bwMode="auto">
          <a:xfrm>
            <a:off x="1600200" y="190500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eaLnBrk="1" hangingPunct="1"/>
            <a:r>
              <a:rPr lang="en-GB" altLang="en-US" sz="2600"/>
              <a:t>Sign up to what you can offer… </a:t>
            </a:r>
          </a:p>
          <a:p>
            <a:pPr eaLnBrk="1" hangingPunct="1"/>
            <a:r>
              <a:rPr lang="en-GB" altLang="en-US" sz="2600"/>
              <a:t>DBS check will be needed </a:t>
            </a:r>
          </a:p>
          <a:p>
            <a:pPr eaLnBrk="1" hangingPunct="1">
              <a:buFont typeface="Wingdings" panose="05000000000000000000" pitchFamily="2" charset="2"/>
              <a:buNone/>
            </a:pPr>
            <a:endParaRPr lang="en-US" altLang="en-US" sz="2800"/>
          </a:p>
          <a:p>
            <a:pPr lvl="1" eaLnBrk="1" hangingPunct="1"/>
            <a:endParaRPr lang="en-US" altLang="en-US" sz="2400"/>
          </a:p>
        </p:txBody>
      </p:sp>
      <p:graphicFrame>
        <p:nvGraphicFramePr>
          <p:cNvPr id="2" name="Table 1"/>
          <p:cNvGraphicFramePr>
            <a:graphicFrameLocks noGrp="1"/>
          </p:cNvGraphicFramePr>
          <p:nvPr/>
        </p:nvGraphicFramePr>
        <p:xfrm>
          <a:off x="304800" y="1524000"/>
          <a:ext cx="9312276" cy="5113339"/>
        </p:xfrm>
        <a:graphic>
          <a:graphicData uri="http://schemas.openxmlformats.org/drawingml/2006/table">
            <a:tbl>
              <a:tblPr firstRow="1" bandRow="1">
                <a:tableStyleId>{5C22544A-7EE6-4342-B048-85BDC9FD1C3A}</a:tableStyleId>
              </a:tblPr>
              <a:tblGrid>
                <a:gridCol w="1552046"/>
                <a:gridCol w="1552046"/>
                <a:gridCol w="1552046"/>
                <a:gridCol w="1552046"/>
                <a:gridCol w="1552046"/>
                <a:gridCol w="1552046"/>
              </a:tblGrid>
              <a:tr h="701026">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Mon</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Tue</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Wed</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Thu</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Fri</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095">
                <a:tc>
                  <a:txBody>
                    <a:bodyPr/>
                    <a:lstStyle/>
                    <a:p>
                      <a:r>
                        <a:rPr lang="en-GB" sz="1800" dirty="0" smtClean="0"/>
                        <a:t>AM</a:t>
                      </a:r>
                      <a:r>
                        <a:rPr lang="en-GB" sz="1800" baseline="0" dirty="0" smtClean="0"/>
                        <a:t> </a:t>
                      </a:r>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0218">
                <a:tc>
                  <a:txBody>
                    <a:bodyPr/>
                    <a:lstStyle/>
                    <a:p>
                      <a:r>
                        <a:rPr lang="en-GB" sz="1800" dirty="0" smtClean="0"/>
                        <a:t>PM</a:t>
                      </a:r>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943600" y="228600"/>
            <a:ext cx="3454400" cy="923925"/>
          </a:xfrm>
          <a:prstGeom prst="rect">
            <a:avLst/>
          </a:prstGeom>
          <a:noFill/>
        </p:spPr>
        <p:txBody>
          <a:bodyPr>
            <a:spAutoFit/>
          </a:bodyPr>
          <a:lstStyle/>
          <a:p>
            <a:pPr>
              <a:defRPr/>
            </a:pPr>
            <a:r>
              <a:rPr lang="en-GB" dirty="0">
                <a:latin typeface="Arial" charset="0"/>
                <a:ea typeface="+mn-ea"/>
              </a:rPr>
              <a:t>Class: __________________</a:t>
            </a:r>
          </a:p>
          <a:p>
            <a:pPr marL="285750" indent="-285750">
              <a:buFont typeface="Wingdings" panose="05000000000000000000" pitchFamily="2" charset="2"/>
              <a:buChar char="ü"/>
              <a:defRPr/>
            </a:pPr>
            <a:r>
              <a:rPr lang="en-GB" dirty="0">
                <a:latin typeface="Arial" charset="0"/>
                <a:ea typeface="+mn-ea"/>
              </a:rPr>
              <a:t>Leave name </a:t>
            </a:r>
          </a:p>
          <a:p>
            <a:pPr marL="285750" indent="-285750">
              <a:buFont typeface="Wingdings" panose="05000000000000000000" pitchFamily="2" charset="2"/>
              <a:buChar char="ü"/>
              <a:defRPr/>
            </a:pPr>
            <a:r>
              <a:rPr lang="en-GB" dirty="0">
                <a:latin typeface="Arial" charset="0"/>
                <a:ea typeface="+mn-ea"/>
              </a:rPr>
              <a:t>Contact number</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Times Table Challenge</a:t>
            </a:r>
            <a:r>
              <a:rPr lang="en-US" altLang="en-US" sz="4800">
                <a:solidFill>
                  <a:schemeClr val="tx1"/>
                </a:solidFill>
                <a:latin typeface="Tahoma" panose="020B0604030504040204" pitchFamily="34" charset="0"/>
              </a:rPr>
              <a:t> </a:t>
            </a:r>
          </a:p>
        </p:txBody>
      </p:sp>
      <p:sp>
        <p:nvSpPr>
          <p:cNvPr id="37891" name="Rectangle 3"/>
          <p:cNvSpPr>
            <a:spLocks noGrp="1" noChangeArrowheads="1"/>
          </p:cNvSpPr>
          <p:nvPr>
            <p:ph type="body" sz="half" idx="2"/>
          </p:nvPr>
        </p:nvSpPr>
        <p:spPr>
          <a:xfrm>
            <a:off x="1447800" y="1752600"/>
            <a:ext cx="7797800" cy="4267200"/>
          </a:xfrm>
        </p:spPr>
        <p:txBody>
          <a:bodyPr/>
          <a:lstStyle/>
          <a:p>
            <a:pPr eaLnBrk="1" hangingPunct="1"/>
            <a:r>
              <a:rPr lang="en-GB" altLang="en-US" sz="2600" dirty="0" smtClean="0"/>
              <a:t>Continues again this year. </a:t>
            </a:r>
          </a:p>
          <a:p>
            <a:pPr eaLnBrk="1" hangingPunct="1"/>
            <a:r>
              <a:rPr lang="en-GB" altLang="en-US" sz="2600" dirty="0" smtClean="0"/>
              <a:t>Pupils will work towards the year group expectation. </a:t>
            </a:r>
          </a:p>
          <a:p>
            <a:pPr eaLnBrk="1" hangingPunct="1"/>
            <a:r>
              <a:rPr lang="en-GB" altLang="en-US" sz="2600" dirty="0" smtClean="0"/>
              <a:t>This may require some repeats in knowledge and x tables covered. This is to check the x tables have been retained and are embedded. (If too easy, within 3 weeks pupils can reach the platinum and blue topaz certificates. </a:t>
            </a:r>
          </a:p>
          <a:p>
            <a:pPr eaLnBrk="1" hangingPunct="1"/>
            <a:r>
              <a:rPr lang="en-GB" altLang="en-US" sz="2600" b="1" dirty="0" smtClean="0">
                <a:solidFill>
                  <a:srgbClr val="FF0000"/>
                </a:solidFill>
              </a:rPr>
              <a:t>AIM – All pupils to achieve at least silver (National Expectation)   </a:t>
            </a:r>
          </a:p>
          <a:p>
            <a:pPr lvl="1" eaLnBrk="1" hangingPunct="1">
              <a:buFont typeface="Wingdings" panose="05000000000000000000" pitchFamily="2" charset="2"/>
              <a:buNone/>
            </a:pPr>
            <a:endParaRPr lang="en-US" altLang="en-US" dirty="0" smtClean="0"/>
          </a:p>
          <a:p>
            <a:pPr lvl="1" eaLnBrk="1" hangingPunct="1"/>
            <a:endParaRPr lang="en-US" altLang="en-US" dirty="0"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248"/>
          <a:stretch/>
        </p:blipFill>
        <p:spPr>
          <a:xfrm>
            <a:off x="1219201" y="304799"/>
            <a:ext cx="8686800" cy="5791201"/>
          </a:xfrm>
          <a:prstGeom prst="rect">
            <a:avLst/>
          </a:prstGeo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The Blue Topaz!</a:t>
            </a:r>
            <a:endParaRPr lang="en-US" altLang="en-US" sz="4800">
              <a:solidFill>
                <a:schemeClr val="tx1"/>
              </a:solidFill>
              <a:latin typeface="Tahoma" panose="020B0604030504040204" pitchFamily="34" charset="0"/>
            </a:endParaRPr>
          </a:p>
        </p:txBody>
      </p:sp>
      <p:sp>
        <p:nvSpPr>
          <p:cNvPr id="39939" name="Rectangle 3"/>
          <p:cNvSpPr>
            <a:spLocks noGrp="1" noChangeArrowheads="1"/>
          </p:cNvSpPr>
          <p:nvPr>
            <p:ph type="body" sz="half" idx="2"/>
          </p:nvPr>
        </p:nvSpPr>
        <p:spPr>
          <a:xfrm>
            <a:off x="1447800" y="1752600"/>
            <a:ext cx="7797800" cy="4267200"/>
          </a:xfrm>
        </p:spPr>
        <p:txBody>
          <a:bodyPr/>
          <a:lstStyle/>
          <a:p>
            <a:pPr eaLnBrk="1" hangingPunct="1"/>
            <a:r>
              <a:rPr lang="en-GB" altLang="en-US" sz="2600" smtClean="0"/>
              <a:t>In order to achieve Blue Topaz children must have completed Bronze, Silver, Gold and Platinum then:</a:t>
            </a:r>
          </a:p>
          <a:p>
            <a:pPr lvl="1" eaLnBrk="1" hangingPunct="1"/>
            <a:r>
              <a:rPr lang="en-GB" altLang="en-US" sz="1800" smtClean="0"/>
              <a:t>Support a child from their class to achieve a bronze / silver certificate by helping them practice, showing them ways of remembering and recalling their timetables under pressure as well as remembering particular patterns with learning the times tables.  </a:t>
            </a:r>
            <a:endParaRPr lang="en-US" altLang="en-US" sz="18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Pick Up Arrangements</a:t>
            </a:r>
            <a:endParaRPr lang="en-US" altLang="en-US" sz="4800">
              <a:solidFill>
                <a:schemeClr val="tx1"/>
              </a:solidFill>
              <a:latin typeface="Tahoma" panose="020B0604030504040204" pitchFamily="34" charset="0"/>
            </a:endParaRPr>
          </a:p>
        </p:txBody>
      </p:sp>
      <p:sp>
        <p:nvSpPr>
          <p:cNvPr id="40963"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r>
              <a:rPr lang="en-GB" altLang="en-US" sz="1800" smtClean="0"/>
              <a:t>.  </a:t>
            </a:r>
            <a:endParaRPr lang="en-US" altLang="en-US" sz="18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0788" y="1676400"/>
            <a:ext cx="32893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Uniform </a:t>
            </a:r>
            <a:endParaRPr lang="en-US" altLang="en-US" sz="4800">
              <a:solidFill>
                <a:schemeClr val="tx1"/>
              </a:solidFill>
              <a:latin typeface="Tahoma" panose="020B0604030504040204" pitchFamily="34" charset="0"/>
            </a:endParaRPr>
          </a:p>
        </p:txBody>
      </p:sp>
      <p:sp>
        <p:nvSpPr>
          <p:cNvPr id="41987" name="Rectangle 3"/>
          <p:cNvSpPr>
            <a:spLocks noGrp="1" noChangeArrowheads="1"/>
          </p:cNvSpPr>
          <p:nvPr>
            <p:ph type="body" sz="half" idx="2"/>
          </p:nvPr>
        </p:nvSpPr>
        <p:spPr>
          <a:xfrm>
            <a:off x="1447800" y="1752600"/>
            <a:ext cx="7797800" cy="4267200"/>
          </a:xfrm>
        </p:spPr>
        <p:txBody>
          <a:bodyPr/>
          <a:lstStyle/>
          <a:p>
            <a:pPr eaLnBrk="1" hangingPunct="1"/>
            <a:r>
              <a:rPr lang="en-GB" altLang="en-US" smtClean="0"/>
              <a:t>Children will be given spare uniform if they arrive at school without the correct uniform on. </a:t>
            </a:r>
          </a:p>
          <a:p>
            <a:pPr eaLnBrk="1" hangingPunct="1"/>
            <a:r>
              <a:rPr lang="en-GB" altLang="en-US" smtClean="0"/>
              <a:t>2 chances </a:t>
            </a:r>
            <a:r>
              <a:rPr lang="en-GB" altLang="en-US" i="1" smtClean="0"/>
              <a:t>only </a:t>
            </a:r>
            <a:r>
              <a:rPr lang="en-GB" altLang="en-US" smtClean="0"/>
              <a:t>to forget P.E. kit and swim kit. </a:t>
            </a:r>
          </a:p>
          <a:p>
            <a:pPr eaLnBrk="1" hangingPunct="1"/>
            <a:r>
              <a:rPr lang="en-GB" altLang="en-US" smtClean="0"/>
              <a:t>Letter will go home regarding incorrect uniform and incorrect P.E. kit </a:t>
            </a:r>
            <a:endParaRPr lang="en-US" altLang="en-US"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Late Collection</a:t>
            </a:r>
            <a:endParaRPr lang="en-US" altLang="en-US" sz="4800">
              <a:solidFill>
                <a:schemeClr val="tx1"/>
              </a:solidFill>
              <a:latin typeface="Tahoma" panose="020B0604030504040204" pitchFamily="34" charset="0"/>
            </a:endParaRPr>
          </a:p>
        </p:txBody>
      </p:sp>
      <p:sp>
        <p:nvSpPr>
          <p:cNvPr id="43011" name="Rectangle 3"/>
          <p:cNvSpPr>
            <a:spLocks noGrp="1" noChangeArrowheads="1"/>
          </p:cNvSpPr>
          <p:nvPr>
            <p:ph type="body" sz="half" idx="2"/>
          </p:nvPr>
        </p:nvSpPr>
        <p:spPr>
          <a:xfrm>
            <a:off x="1447800" y="1752600"/>
            <a:ext cx="7797800" cy="4267200"/>
          </a:xfrm>
        </p:spPr>
        <p:txBody>
          <a:bodyPr/>
          <a:lstStyle/>
          <a:p>
            <a:pPr eaLnBrk="1" hangingPunct="1"/>
            <a:r>
              <a:rPr lang="en-GB" altLang="en-US" smtClean="0"/>
              <a:t>Children not picked up by 3:45pm will be taken to After School Club. </a:t>
            </a:r>
          </a:p>
          <a:p>
            <a:pPr eaLnBrk="1" hangingPunct="1"/>
            <a:r>
              <a:rPr lang="en-GB" altLang="en-US" smtClean="0"/>
              <a:t>Parents will be charged when they arrive to pick up their children. </a:t>
            </a:r>
            <a:endParaRPr lang="en-US" altLang="en-US" smtClean="0"/>
          </a:p>
          <a:p>
            <a:pPr lvl="1" eaLnBrk="1" hangingPunct="1">
              <a:buFont typeface="Wingdings" panose="05000000000000000000" pitchFamily="2" charset="2"/>
              <a:buNone/>
            </a:pPr>
            <a:endParaRPr lang="en-US" altLang="en-US" smtClean="0"/>
          </a:p>
          <a:p>
            <a:pPr lvl="1" eaLnBrk="1" hangingPunct="1"/>
            <a:endParaRPr lang="en-US" altLang="en-US" smtClean="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Attendance &amp; Holidays</a:t>
            </a:r>
            <a:endParaRPr lang="en-US" altLang="en-US" sz="4800">
              <a:solidFill>
                <a:schemeClr val="tx1"/>
              </a:solidFill>
              <a:latin typeface="Tahoma" panose="020B0604030504040204" pitchFamily="34" charset="0"/>
            </a:endParaRPr>
          </a:p>
        </p:txBody>
      </p:sp>
      <p:sp>
        <p:nvSpPr>
          <p:cNvPr id="3" name="Rectangle 3"/>
          <p:cNvSpPr txBox="1">
            <a:spLocks noChangeArrowheads="1"/>
          </p:cNvSpPr>
          <p:nvPr/>
        </p:nvSpPr>
        <p:spPr bwMode="auto">
          <a:xfrm>
            <a:off x="1447800" y="1752600"/>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t>If a holiday request is unauthorised it is an </a:t>
            </a:r>
            <a:r>
              <a:rPr lang="en-GB" altLang="en-US" sz="2600" b="1" u="sng" kern="0" dirty="0" smtClean="0"/>
              <a:t>instant</a:t>
            </a:r>
            <a:r>
              <a:rPr lang="en-GB" altLang="en-US" sz="2600" kern="0" dirty="0" smtClean="0"/>
              <a:t> fine</a:t>
            </a:r>
          </a:p>
          <a:p>
            <a:pPr eaLnBrk="1" hangingPunct="1">
              <a:defRPr/>
            </a:pPr>
            <a:r>
              <a:rPr lang="en-GB" altLang="en-US" sz="2600" kern="0" dirty="0" smtClean="0"/>
              <a:t>All schools in the Felixstowe cluster are following the same process</a:t>
            </a:r>
          </a:p>
          <a:p>
            <a:pPr eaLnBrk="1" hangingPunct="1">
              <a:defRPr/>
            </a:pPr>
            <a:r>
              <a:rPr lang="en-GB" altLang="en-US" sz="2600" kern="0" dirty="0" smtClean="0"/>
              <a:t>Felixstowe Academy may be different as it is an </a:t>
            </a:r>
            <a:r>
              <a:rPr lang="en-GB" altLang="en-US" sz="2600" b="1" kern="0" dirty="0" smtClean="0"/>
              <a:t>academy</a:t>
            </a:r>
            <a:r>
              <a:rPr lang="en-GB" altLang="en-US" sz="2600" kern="0" dirty="0" smtClean="0"/>
              <a:t>. </a:t>
            </a:r>
          </a:p>
          <a:p>
            <a:pPr marL="0" indent="0" eaLnBrk="1" hangingPunct="1">
              <a:buFont typeface="Wingdings" pitchFamily="2" charset="2"/>
              <a:buNone/>
              <a:defRPr/>
            </a:pPr>
            <a:endParaRPr lang="en-US" altLang="en-US" kern="0" dirty="0"/>
          </a:p>
          <a:p>
            <a:pPr marL="457200" lvl="1" indent="0" eaLnBrk="1" hangingPunct="1">
              <a:buFont typeface="Wingdings" pitchFamily="2" charset="2"/>
              <a:buNone/>
              <a:defRPr/>
            </a:pPr>
            <a:r>
              <a:rPr lang="en-GB" altLang="en-US" sz="2200" kern="0" dirty="0" smtClean="0">
                <a:ea typeface="+mn-ea"/>
              </a:rPr>
              <a:t> </a:t>
            </a:r>
            <a:r>
              <a:rPr lang="en-GB" altLang="en-US" sz="1800" kern="0" dirty="0" smtClean="0">
                <a:ea typeface="+mn-ea"/>
              </a:rPr>
              <a:t> </a:t>
            </a:r>
            <a:endParaRPr lang="en-US" altLang="en-US" sz="1400" kern="0" dirty="0" smtClean="0">
              <a:ea typeface="+mn-ea"/>
            </a:endParaRPr>
          </a:p>
          <a:p>
            <a:pPr lvl="1" eaLnBrk="1" hangingPunct="1">
              <a:buFont typeface="Wingdings" pitchFamily="2" charset="2"/>
              <a:buNone/>
              <a:defRPr/>
            </a:pPr>
            <a:endParaRPr lang="en-US" altLang="en-US" kern="0" dirty="0" smtClean="0">
              <a:ea typeface="+mn-ea"/>
            </a:endParaRPr>
          </a:p>
          <a:p>
            <a:pPr lvl="1" eaLnBrk="1" hangingPunct="1">
              <a:defRPr/>
            </a:pPr>
            <a:endParaRPr lang="en-US" altLang="en-US" kern="0" dirty="0" smtClean="0">
              <a:ea typeface="+mn-ea"/>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33550" y="533400"/>
            <a:ext cx="7181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Getting to speak to Teachers </a:t>
            </a:r>
            <a:endParaRPr lang="en-US" altLang="en-US" sz="4800">
              <a:solidFill>
                <a:schemeClr val="tx1"/>
              </a:solidFill>
              <a:latin typeface="Tahoma" panose="020B0604030504040204" pitchFamily="34" charset="0"/>
            </a:endParaRPr>
          </a:p>
        </p:txBody>
      </p:sp>
      <p:sp>
        <p:nvSpPr>
          <p:cNvPr id="4" name="Rectangle 3"/>
          <p:cNvSpPr txBox="1">
            <a:spLocks noChangeArrowheads="1"/>
          </p:cNvSpPr>
          <p:nvPr/>
        </p:nvSpPr>
        <p:spPr bwMode="auto">
          <a:xfrm>
            <a:off x="1524000" y="2132013"/>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t>After school is best</a:t>
            </a:r>
          </a:p>
          <a:p>
            <a:pPr eaLnBrk="1" hangingPunct="1">
              <a:defRPr/>
            </a:pPr>
            <a:r>
              <a:rPr lang="en-GB" altLang="en-US" sz="2600" kern="0" dirty="0" smtClean="0"/>
              <a:t>Messages can be given to the adult who opens the gate. </a:t>
            </a:r>
          </a:p>
          <a:p>
            <a:pPr eaLnBrk="1" hangingPunct="1">
              <a:defRPr/>
            </a:pPr>
            <a:r>
              <a:rPr lang="en-GB" altLang="en-US" sz="2600" kern="0" dirty="0" smtClean="0"/>
              <a:t>If the adult thinks the message requires a face to face chat with the class teacher the adult will let you into the building. (However - You may need to wait until 9:05am) </a:t>
            </a:r>
          </a:p>
          <a:p>
            <a:pPr marL="0" indent="0" eaLnBrk="1" hangingPunct="1">
              <a:buFont typeface="Wingdings" pitchFamily="2" charset="2"/>
              <a:buNone/>
              <a:defRPr/>
            </a:pPr>
            <a:endParaRPr lang="en-US" altLang="en-US" kern="0" dirty="0"/>
          </a:p>
          <a:p>
            <a:pPr marL="457200" lvl="1" indent="0" eaLnBrk="1" hangingPunct="1">
              <a:buFont typeface="Wingdings" pitchFamily="2" charset="2"/>
              <a:buNone/>
              <a:defRPr/>
            </a:pPr>
            <a:r>
              <a:rPr lang="en-GB" altLang="en-US" sz="2200" kern="0" dirty="0" smtClean="0">
                <a:ea typeface="+mn-ea"/>
              </a:rPr>
              <a:t> </a:t>
            </a:r>
            <a:r>
              <a:rPr lang="en-GB" altLang="en-US" sz="1800" kern="0" dirty="0" smtClean="0">
                <a:ea typeface="+mn-ea"/>
              </a:rPr>
              <a:t> </a:t>
            </a:r>
            <a:endParaRPr lang="en-US" altLang="en-US" sz="1400" kern="0" dirty="0" smtClean="0">
              <a:ea typeface="+mn-ea"/>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33550" y="533400"/>
            <a:ext cx="7181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Who do I speak to about…?</a:t>
            </a:r>
            <a:endParaRPr lang="en-US" altLang="en-US" sz="4800">
              <a:solidFill>
                <a:schemeClr val="tx1"/>
              </a:solidFill>
              <a:latin typeface="Tahoma" panose="020B0604030504040204" pitchFamily="34" charset="0"/>
            </a:endParaRPr>
          </a:p>
        </p:txBody>
      </p:sp>
      <p:sp>
        <p:nvSpPr>
          <p:cNvPr id="3" name="Rectangle 3"/>
          <p:cNvSpPr txBox="1">
            <a:spLocks noChangeArrowheads="1"/>
          </p:cNvSpPr>
          <p:nvPr/>
        </p:nvSpPr>
        <p:spPr bwMode="auto">
          <a:xfrm>
            <a:off x="1524000" y="2132013"/>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marL="0" indent="0" eaLnBrk="1" hangingPunct="1">
              <a:buFont typeface="Wingdings" pitchFamily="2" charset="2"/>
              <a:buNone/>
              <a:defRPr/>
            </a:pPr>
            <a:r>
              <a:rPr lang="en-US" altLang="en-US" sz="2400" b="1" kern="0" dirty="0" smtClean="0">
                <a:solidFill>
                  <a:srgbClr val="FF0000"/>
                </a:solidFill>
              </a:rPr>
              <a:t>BULLYING</a:t>
            </a:r>
          </a:p>
          <a:p>
            <a:pPr marL="0" indent="0" eaLnBrk="1" hangingPunct="1">
              <a:buFont typeface="Wingdings" pitchFamily="2" charset="2"/>
              <a:buNone/>
              <a:defRPr/>
            </a:pPr>
            <a:r>
              <a:rPr lang="en-US" altLang="en-US" sz="3200" kern="0" dirty="0" smtClean="0"/>
              <a:t>1</a:t>
            </a:r>
            <a:r>
              <a:rPr lang="en-US" altLang="en-US" sz="3200" kern="0" baseline="30000" dirty="0" smtClean="0"/>
              <a:t>st</a:t>
            </a:r>
            <a:r>
              <a:rPr lang="en-US" altLang="en-US" sz="3200" kern="0" dirty="0" smtClean="0"/>
              <a:t> &gt;&gt;  </a:t>
            </a:r>
            <a:r>
              <a:rPr lang="en-US" altLang="en-US" sz="3200" b="1" u="sng" kern="0" dirty="0" smtClean="0"/>
              <a:t>Miss </a:t>
            </a:r>
            <a:r>
              <a:rPr lang="en-US" altLang="en-US" sz="3200" b="1" u="sng" kern="0" dirty="0" err="1" smtClean="0"/>
              <a:t>Thurlow</a:t>
            </a:r>
            <a:endParaRPr lang="en-US" altLang="en-US" sz="3200" b="1" u="sng" kern="0" dirty="0" smtClean="0"/>
          </a:p>
          <a:p>
            <a:pPr marL="0" indent="0" eaLnBrk="1" hangingPunct="1">
              <a:buFont typeface="Wingdings" pitchFamily="2" charset="2"/>
              <a:buNone/>
              <a:defRPr/>
            </a:pPr>
            <a:r>
              <a:rPr lang="en-US" altLang="en-US" sz="2400" kern="0" dirty="0" smtClean="0"/>
              <a:t>2</a:t>
            </a:r>
            <a:r>
              <a:rPr lang="en-US" altLang="en-US" sz="2400" kern="0" baseline="30000" dirty="0" smtClean="0"/>
              <a:t>nd</a:t>
            </a:r>
            <a:r>
              <a:rPr lang="en-US" altLang="en-US" sz="2400" kern="0" dirty="0" smtClean="0"/>
              <a:t> &gt;&gt; Senior Leader (</a:t>
            </a:r>
            <a:r>
              <a:rPr lang="en-US" altLang="en-US" sz="2400" kern="0" dirty="0" err="1" smtClean="0"/>
              <a:t>Mrs</a:t>
            </a:r>
            <a:r>
              <a:rPr lang="en-US" altLang="en-US" sz="2400" kern="0" dirty="0" smtClean="0"/>
              <a:t> MacFarlane, </a:t>
            </a:r>
            <a:r>
              <a:rPr lang="en-US" altLang="en-US" sz="2400" kern="0" dirty="0" err="1" smtClean="0"/>
              <a:t>Mrs</a:t>
            </a:r>
            <a:r>
              <a:rPr lang="en-US" altLang="en-US" sz="2400" kern="0" dirty="0" smtClean="0"/>
              <a:t> Matthews)</a:t>
            </a:r>
          </a:p>
          <a:p>
            <a:pPr marL="0" indent="0" eaLnBrk="1" hangingPunct="1">
              <a:buFont typeface="Wingdings" pitchFamily="2" charset="2"/>
              <a:buNone/>
              <a:defRPr/>
            </a:pPr>
            <a:r>
              <a:rPr lang="en-US" altLang="en-US" sz="2400" kern="0" dirty="0" smtClean="0"/>
              <a:t>3</a:t>
            </a:r>
            <a:r>
              <a:rPr lang="en-US" altLang="en-US" sz="2400" kern="0" baseline="30000" dirty="0" smtClean="0"/>
              <a:t>rd</a:t>
            </a:r>
            <a:r>
              <a:rPr lang="en-US" altLang="en-US" sz="2400" kern="0" dirty="0" smtClean="0"/>
              <a:t> &gt;&gt; </a:t>
            </a:r>
            <a:r>
              <a:rPr lang="en-US" altLang="en-US" sz="2400" kern="0" dirty="0" err="1" smtClean="0"/>
              <a:t>Mrs</a:t>
            </a:r>
            <a:r>
              <a:rPr lang="en-US" altLang="en-US" sz="2400" kern="0" dirty="0" smtClean="0"/>
              <a:t> Ross </a:t>
            </a:r>
          </a:p>
          <a:p>
            <a:pPr marL="0" indent="0" eaLnBrk="1" hangingPunct="1">
              <a:buFont typeface="Wingdings" pitchFamily="2" charset="2"/>
              <a:buNone/>
              <a:defRPr/>
            </a:pPr>
            <a:endParaRPr lang="en-US" altLang="en-US" sz="2400" kern="0" dirty="0" smtClean="0"/>
          </a:p>
          <a:p>
            <a:pPr marL="0" indent="0" eaLnBrk="1" hangingPunct="1">
              <a:buFont typeface="Wingdings" pitchFamily="2" charset="2"/>
              <a:buNone/>
              <a:defRPr/>
            </a:pPr>
            <a:r>
              <a:rPr lang="en-US" altLang="en-US" sz="2400" b="1" kern="0" dirty="0" smtClean="0">
                <a:solidFill>
                  <a:srgbClr val="FF0000"/>
                </a:solidFill>
              </a:rPr>
              <a:t>SEN</a:t>
            </a:r>
            <a:r>
              <a:rPr lang="en-US" altLang="en-US" sz="2400" b="1" kern="0" dirty="0" smtClean="0"/>
              <a:t> </a:t>
            </a:r>
          </a:p>
          <a:p>
            <a:pPr marL="0" indent="0" eaLnBrk="1" hangingPunct="1">
              <a:buFont typeface="Wingdings" pitchFamily="2" charset="2"/>
              <a:buNone/>
              <a:defRPr/>
            </a:pPr>
            <a:r>
              <a:rPr lang="en-US" altLang="en-US" sz="3200" kern="0" dirty="0" smtClean="0"/>
              <a:t>1</a:t>
            </a:r>
            <a:r>
              <a:rPr lang="en-US" altLang="en-US" sz="3200" kern="0" baseline="30000" dirty="0" smtClean="0"/>
              <a:t>st</a:t>
            </a:r>
            <a:r>
              <a:rPr lang="en-US" altLang="en-US" sz="3200" kern="0" dirty="0" smtClean="0"/>
              <a:t> &gt;&gt; </a:t>
            </a:r>
            <a:r>
              <a:rPr lang="en-US" altLang="en-US" sz="3200" b="1" u="sng" kern="0" dirty="0" smtClean="0"/>
              <a:t>Miss </a:t>
            </a:r>
            <a:r>
              <a:rPr lang="en-US" altLang="en-US" sz="3200" b="1" u="sng" kern="0" dirty="0" err="1" smtClean="0"/>
              <a:t>Thurlow</a:t>
            </a:r>
            <a:endParaRPr lang="en-US" altLang="en-US" sz="3200" b="1" u="sng" kern="0" dirty="0" smtClean="0"/>
          </a:p>
          <a:p>
            <a:pPr marL="0" indent="0" eaLnBrk="1" hangingPunct="1">
              <a:buFont typeface="Wingdings" pitchFamily="2" charset="2"/>
              <a:buNone/>
              <a:defRPr/>
            </a:pPr>
            <a:r>
              <a:rPr lang="en-US" altLang="en-US" sz="2400" kern="0" dirty="0" smtClean="0"/>
              <a:t>2</a:t>
            </a:r>
            <a:r>
              <a:rPr lang="en-US" altLang="en-US" sz="2400" kern="0" baseline="30000" dirty="0" smtClean="0"/>
              <a:t>nd</a:t>
            </a:r>
            <a:r>
              <a:rPr lang="en-US" altLang="en-US" sz="2400" kern="0" dirty="0" smtClean="0"/>
              <a:t> &gt;&gt; </a:t>
            </a:r>
            <a:r>
              <a:rPr lang="en-US" altLang="en-US" sz="2400" kern="0" dirty="0" err="1" smtClean="0"/>
              <a:t>Mrs</a:t>
            </a:r>
            <a:r>
              <a:rPr lang="en-US" altLang="en-US" sz="2400" kern="0" dirty="0" smtClean="0"/>
              <a:t> Lawrence </a:t>
            </a:r>
          </a:p>
          <a:p>
            <a:pPr marL="0" indent="0" eaLnBrk="1" hangingPunct="1">
              <a:buFont typeface="Wingdings" pitchFamily="2" charset="2"/>
              <a:buNone/>
              <a:defRPr/>
            </a:pPr>
            <a:r>
              <a:rPr lang="en-US" altLang="en-US" sz="2400" kern="0" dirty="0" smtClean="0"/>
              <a:t>3</a:t>
            </a:r>
            <a:r>
              <a:rPr lang="en-US" altLang="en-US" sz="2400" kern="0" baseline="30000" dirty="0" smtClean="0"/>
              <a:t>rd</a:t>
            </a:r>
            <a:r>
              <a:rPr lang="en-US" altLang="en-US" sz="2400" kern="0" dirty="0" smtClean="0"/>
              <a:t> &gt;&gt; </a:t>
            </a:r>
            <a:r>
              <a:rPr lang="en-US" altLang="en-US" sz="2400" kern="0" dirty="0" err="1" smtClean="0"/>
              <a:t>Mrs</a:t>
            </a:r>
            <a:r>
              <a:rPr lang="en-US" altLang="en-US" sz="2400" kern="0" dirty="0" smtClean="0"/>
              <a:t> Ross </a:t>
            </a:r>
            <a:endParaRPr lang="en-US" altLang="en-US" sz="2400" kern="0" dirty="0"/>
          </a:p>
          <a:p>
            <a:pPr marL="457200" lvl="1" indent="0" eaLnBrk="1" hangingPunct="1">
              <a:buFont typeface="Wingdings" pitchFamily="2" charset="2"/>
              <a:buNone/>
              <a:defRPr/>
            </a:pPr>
            <a:r>
              <a:rPr lang="en-GB" altLang="en-US" sz="2200" kern="0" dirty="0" smtClean="0">
                <a:ea typeface="+mn-ea"/>
              </a:rPr>
              <a:t> </a:t>
            </a:r>
            <a:r>
              <a:rPr lang="en-GB" altLang="en-US" sz="1800" kern="0" dirty="0" smtClean="0">
                <a:ea typeface="+mn-ea"/>
              </a:rPr>
              <a:t> </a:t>
            </a:r>
            <a:endParaRPr lang="en-US" altLang="en-US" sz="1400" kern="0" dirty="0" smtClean="0">
              <a:ea typeface="+mn-ea"/>
            </a:endParaRPr>
          </a:p>
          <a:p>
            <a:pPr lvl="1" eaLnBrk="1" hangingPunct="1">
              <a:buFont typeface="Wingdings" pitchFamily="2" charset="2"/>
              <a:buNone/>
              <a:defRPr/>
            </a:pPr>
            <a:endParaRPr lang="en-US" altLang="en-US" kern="0" dirty="0" smtClean="0">
              <a:ea typeface="+mn-ea"/>
            </a:endParaRPr>
          </a:p>
          <a:p>
            <a:pPr lvl="1" eaLnBrk="1" hangingPunct="1">
              <a:defRPr/>
            </a:pPr>
            <a:endParaRPr lang="en-US" altLang="en-US" kern="0" dirty="0" smtClean="0">
              <a:ea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33550" y="533400"/>
            <a:ext cx="487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GB" altLang="en-US" sz="4800">
                <a:solidFill>
                  <a:schemeClr val="tx1"/>
                </a:solidFill>
                <a:latin typeface="Tahoma" panose="020B0604030504040204" pitchFamily="34" charset="0"/>
              </a:rPr>
              <a:t>About me…</a:t>
            </a:r>
            <a:endParaRPr lang="en-US" altLang="en-US" sz="4800">
              <a:solidFill>
                <a:schemeClr val="tx1"/>
              </a:solidFill>
              <a:latin typeface="Tahoma" panose="020B0604030504040204" pitchFamily="34" charset="0"/>
            </a:endParaRPr>
          </a:p>
        </p:txBody>
      </p:sp>
      <p:sp>
        <p:nvSpPr>
          <p:cNvPr id="7171" name="Rectangle 3"/>
          <p:cNvSpPr>
            <a:spLocks noGrp="1" noChangeArrowheads="1"/>
          </p:cNvSpPr>
          <p:nvPr>
            <p:ph type="body" sz="half" idx="2"/>
          </p:nvPr>
        </p:nvSpPr>
        <p:spPr>
          <a:xfrm>
            <a:off x="1447800" y="1524000"/>
            <a:ext cx="7797800" cy="4267200"/>
          </a:xfrm>
        </p:spPr>
        <p:txBody>
          <a:bodyPr/>
          <a:lstStyle/>
          <a:p>
            <a:pPr lvl="1" eaLnBrk="1" hangingPunct="1"/>
            <a:r>
              <a:rPr lang="en-GB" altLang="en-US" dirty="0" smtClean="0"/>
              <a:t>2</a:t>
            </a:r>
            <a:r>
              <a:rPr lang="en-GB" altLang="en-US" baseline="30000" dirty="0" smtClean="0"/>
              <a:t>nd</a:t>
            </a:r>
            <a:r>
              <a:rPr lang="en-GB" altLang="en-US" dirty="0" smtClean="0"/>
              <a:t> Year teaching Year 2 at </a:t>
            </a:r>
            <a:r>
              <a:rPr lang="en-GB" altLang="en-US" dirty="0" err="1" smtClean="0"/>
              <a:t>Trimley</a:t>
            </a:r>
            <a:r>
              <a:rPr lang="en-GB" altLang="en-US" dirty="0" smtClean="0"/>
              <a:t> St Martin Primary School.</a:t>
            </a:r>
          </a:p>
          <a:p>
            <a:pPr lvl="1" eaLnBrk="1" hangingPunct="1"/>
            <a:r>
              <a:rPr lang="en-GB" altLang="en-US" dirty="0" smtClean="0"/>
              <a:t>Understand </a:t>
            </a:r>
            <a:r>
              <a:rPr lang="en-GB" altLang="en-US" dirty="0" smtClean="0"/>
              <a:t>the huge pressure placed on children by the new curriculum. </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33550" y="533400"/>
            <a:ext cx="7181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Who do I speak to about…?</a:t>
            </a:r>
            <a:endParaRPr lang="en-US" altLang="en-US" sz="4800">
              <a:solidFill>
                <a:schemeClr val="tx1"/>
              </a:solidFill>
              <a:latin typeface="Tahoma" panose="020B0604030504040204" pitchFamily="34" charset="0"/>
            </a:endParaRPr>
          </a:p>
        </p:txBody>
      </p:sp>
      <p:sp>
        <p:nvSpPr>
          <p:cNvPr id="3" name="Rectangle 3"/>
          <p:cNvSpPr txBox="1">
            <a:spLocks noChangeArrowheads="1"/>
          </p:cNvSpPr>
          <p:nvPr/>
        </p:nvSpPr>
        <p:spPr bwMode="auto">
          <a:xfrm>
            <a:off x="1524000" y="2132013"/>
            <a:ext cx="8305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marL="0" indent="0" eaLnBrk="1" hangingPunct="1">
              <a:buFont typeface="Wingdings" pitchFamily="2" charset="2"/>
              <a:buNone/>
              <a:defRPr/>
            </a:pPr>
            <a:r>
              <a:rPr lang="en-US" altLang="en-US" sz="2400" b="1" kern="0" dirty="0" smtClean="0">
                <a:solidFill>
                  <a:srgbClr val="FF0000"/>
                </a:solidFill>
              </a:rPr>
              <a:t>CHILD’S LEARNING &amp; PROGRESS </a:t>
            </a:r>
          </a:p>
          <a:p>
            <a:pPr marL="0" indent="0" eaLnBrk="1" hangingPunct="1">
              <a:buFont typeface="Wingdings" pitchFamily="2" charset="2"/>
              <a:buNone/>
              <a:defRPr/>
            </a:pPr>
            <a:r>
              <a:rPr lang="en-US" altLang="en-US" sz="3200" kern="0" dirty="0" smtClean="0"/>
              <a:t>1</a:t>
            </a:r>
            <a:r>
              <a:rPr lang="en-US" altLang="en-US" sz="3200" kern="0" baseline="30000" dirty="0" smtClean="0"/>
              <a:t>st</a:t>
            </a:r>
            <a:r>
              <a:rPr lang="en-US" altLang="en-US" sz="3200" kern="0" dirty="0" smtClean="0"/>
              <a:t> &gt;&gt;  </a:t>
            </a:r>
            <a:r>
              <a:rPr lang="en-US" altLang="en-US" sz="3200" b="1" kern="0" dirty="0" smtClean="0"/>
              <a:t>Miss </a:t>
            </a:r>
            <a:r>
              <a:rPr lang="en-US" altLang="en-US" sz="3200" b="1" kern="0" dirty="0" err="1" smtClean="0"/>
              <a:t>Thurlow</a:t>
            </a:r>
            <a:endParaRPr lang="en-US" altLang="en-US" sz="3200" b="1" kern="0" dirty="0" smtClean="0"/>
          </a:p>
          <a:p>
            <a:pPr marL="0" indent="0" eaLnBrk="1" hangingPunct="1">
              <a:buFont typeface="Wingdings" pitchFamily="2" charset="2"/>
              <a:buNone/>
              <a:defRPr/>
            </a:pPr>
            <a:r>
              <a:rPr lang="en-US" altLang="en-US" sz="2400" kern="0" dirty="0" smtClean="0"/>
              <a:t>2</a:t>
            </a:r>
            <a:r>
              <a:rPr lang="en-US" altLang="en-US" sz="2400" kern="0" baseline="30000" dirty="0" smtClean="0"/>
              <a:t>nd</a:t>
            </a:r>
            <a:r>
              <a:rPr lang="en-US" altLang="en-US" sz="2400" kern="0" dirty="0" smtClean="0"/>
              <a:t> &gt;&gt; Senior Leaders(</a:t>
            </a:r>
            <a:r>
              <a:rPr lang="en-US" altLang="en-US" sz="2400" kern="0" dirty="0" err="1" smtClean="0"/>
              <a:t>Mrs</a:t>
            </a:r>
            <a:r>
              <a:rPr lang="en-US" altLang="en-US" sz="2400" kern="0" dirty="0" smtClean="0"/>
              <a:t> MacFarlane or </a:t>
            </a:r>
            <a:r>
              <a:rPr lang="en-US" altLang="en-US" sz="2400" kern="0" dirty="0" err="1" smtClean="0"/>
              <a:t>Mrs</a:t>
            </a:r>
            <a:r>
              <a:rPr lang="en-US" altLang="en-US" sz="2400" kern="0" dirty="0" smtClean="0"/>
              <a:t> Matthews)</a:t>
            </a:r>
          </a:p>
          <a:p>
            <a:pPr marL="0" indent="0" eaLnBrk="1" hangingPunct="1">
              <a:buFont typeface="Wingdings" pitchFamily="2" charset="2"/>
              <a:buNone/>
              <a:defRPr/>
            </a:pPr>
            <a:r>
              <a:rPr lang="en-US" altLang="en-US" sz="2400" kern="0" dirty="0" smtClean="0"/>
              <a:t>3</a:t>
            </a:r>
            <a:r>
              <a:rPr lang="en-US" altLang="en-US" sz="2400" kern="0" baseline="30000" dirty="0" smtClean="0"/>
              <a:t>rd</a:t>
            </a:r>
            <a:r>
              <a:rPr lang="en-US" altLang="en-US" sz="2400" kern="0" dirty="0" smtClean="0"/>
              <a:t> &gt;&gt; </a:t>
            </a:r>
            <a:r>
              <a:rPr lang="en-US" altLang="en-US" sz="2400" kern="0" dirty="0" err="1" smtClean="0"/>
              <a:t>Mrs</a:t>
            </a:r>
            <a:r>
              <a:rPr lang="en-US" altLang="en-US" sz="2400" kern="0" dirty="0" smtClean="0"/>
              <a:t> Ross</a:t>
            </a:r>
          </a:p>
          <a:p>
            <a:pPr marL="0" indent="0" eaLnBrk="1" hangingPunct="1">
              <a:buFont typeface="Wingdings" pitchFamily="2" charset="2"/>
              <a:buNone/>
              <a:defRPr/>
            </a:pPr>
            <a:endParaRPr lang="en-US" altLang="en-US" sz="2400" kern="0" dirty="0"/>
          </a:p>
          <a:p>
            <a:pPr marL="0" indent="0" eaLnBrk="1" hangingPunct="1">
              <a:buFont typeface="Wingdings" pitchFamily="2" charset="2"/>
              <a:buNone/>
              <a:defRPr/>
            </a:pPr>
            <a:r>
              <a:rPr lang="en-US" altLang="en-US" sz="2400" b="1" kern="0" dirty="0" smtClean="0">
                <a:solidFill>
                  <a:srgbClr val="FF0000"/>
                </a:solidFill>
              </a:rPr>
              <a:t>CHILD PROTECTION</a:t>
            </a:r>
            <a:endParaRPr lang="en-US" altLang="en-US" sz="2400" b="1" kern="0" dirty="0" smtClean="0"/>
          </a:p>
          <a:p>
            <a:pPr marL="0" indent="0" eaLnBrk="1" hangingPunct="1">
              <a:buFont typeface="Wingdings" pitchFamily="2" charset="2"/>
              <a:buNone/>
              <a:defRPr/>
            </a:pPr>
            <a:r>
              <a:rPr lang="en-US" altLang="en-US" sz="3200" kern="0" dirty="0" smtClean="0"/>
              <a:t>1</a:t>
            </a:r>
            <a:r>
              <a:rPr lang="en-US" altLang="en-US" sz="3200" kern="0" baseline="30000" dirty="0" smtClean="0"/>
              <a:t>st</a:t>
            </a:r>
            <a:r>
              <a:rPr lang="en-US" altLang="en-US" sz="3200" kern="0" dirty="0" smtClean="0"/>
              <a:t> &gt;&gt; </a:t>
            </a:r>
            <a:r>
              <a:rPr lang="en-US" altLang="en-US" sz="3200" b="1" kern="0" dirty="0" err="1" smtClean="0"/>
              <a:t>Mrs</a:t>
            </a:r>
            <a:r>
              <a:rPr lang="en-US" altLang="en-US" sz="3200" b="1" kern="0" dirty="0" smtClean="0"/>
              <a:t> Ross or </a:t>
            </a:r>
            <a:r>
              <a:rPr lang="en-US" altLang="en-US" sz="3200" b="1" kern="0" dirty="0" err="1" smtClean="0"/>
              <a:t>Mrs</a:t>
            </a:r>
            <a:r>
              <a:rPr lang="en-US" altLang="en-US" sz="3200" b="1" kern="0" dirty="0" smtClean="0"/>
              <a:t> Matthews </a:t>
            </a:r>
          </a:p>
          <a:p>
            <a:pPr marL="0" indent="0" eaLnBrk="1" hangingPunct="1">
              <a:buFont typeface="Wingdings" pitchFamily="2" charset="2"/>
              <a:buNone/>
              <a:defRPr/>
            </a:pPr>
            <a:r>
              <a:rPr lang="en-US" altLang="en-US" sz="2400" kern="0" dirty="0" smtClean="0"/>
              <a:t>2</a:t>
            </a:r>
            <a:r>
              <a:rPr lang="en-US" altLang="en-US" sz="2400" kern="0" baseline="30000" dirty="0" smtClean="0"/>
              <a:t>nd</a:t>
            </a:r>
            <a:r>
              <a:rPr lang="en-US" altLang="en-US" sz="2400" kern="0" dirty="0" smtClean="0"/>
              <a:t> &gt;&gt; </a:t>
            </a:r>
            <a:r>
              <a:rPr lang="en-US" altLang="en-US" sz="2400" kern="0" dirty="0" err="1" smtClean="0"/>
              <a:t>Mrs</a:t>
            </a:r>
            <a:r>
              <a:rPr lang="en-US" altLang="en-US" sz="2400" kern="0" dirty="0" smtClean="0"/>
              <a:t> Mann (Governor) or </a:t>
            </a:r>
            <a:r>
              <a:rPr lang="en-US" altLang="en-US" sz="2400" kern="0" dirty="0" err="1" smtClean="0"/>
              <a:t>Mr</a:t>
            </a:r>
            <a:r>
              <a:rPr lang="en-US" altLang="en-US" sz="2400" kern="0" dirty="0" smtClean="0"/>
              <a:t> Kemp (Chair of Governors)</a:t>
            </a:r>
            <a:endParaRPr lang="en-US" altLang="en-US" sz="2400" kern="0" dirty="0"/>
          </a:p>
          <a:p>
            <a:pPr marL="457200" lvl="1" indent="0" eaLnBrk="1" hangingPunct="1">
              <a:buFont typeface="Wingdings" pitchFamily="2" charset="2"/>
              <a:buNone/>
              <a:defRPr/>
            </a:pPr>
            <a:r>
              <a:rPr lang="en-GB" altLang="en-US" sz="2200" kern="0" dirty="0" smtClean="0">
                <a:ea typeface="+mn-ea"/>
              </a:rPr>
              <a:t> </a:t>
            </a:r>
            <a:r>
              <a:rPr lang="en-GB" altLang="en-US" sz="1800" kern="0" dirty="0" smtClean="0">
                <a:ea typeface="+mn-ea"/>
              </a:rPr>
              <a:t> </a:t>
            </a:r>
            <a:endParaRPr lang="en-US" altLang="en-US" sz="1400" kern="0" dirty="0" smtClean="0">
              <a:ea typeface="+mn-ea"/>
            </a:endParaRPr>
          </a:p>
          <a:p>
            <a:pPr lvl="1" eaLnBrk="1" hangingPunct="1">
              <a:buFont typeface="Wingdings" pitchFamily="2" charset="2"/>
              <a:buNone/>
              <a:defRPr/>
            </a:pPr>
            <a:endParaRPr lang="en-US" altLang="en-US" kern="0" dirty="0" smtClean="0">
              <a:ea typeface="+mn-ea"/>
            </a:endParaRPr>
          </a:p>
          <a:p>
            <a:pPr lvl="1" eaLnBrk="1" hangingPunct="1">
              <a:defRPr/>
            </a:pPr>
            <a:endParaRPr lang="en-US" altLang="en-US" kern="0" dirty="0" smtClean="0">
              <a:ea typeface="+mn-ea"/>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Child Protection</a:t>
            </a:r>
            <a:endParaRPr lang="en-US" altLang="en-US" sz="4800">
              <a:solidFill>
                <a:schemeClr val="tx1"/>
              </a:solidFill>
              <a:latin typeface="Tahoma" panose="020B0604030504040204" pitchFamily="34" charset="0"/>
            </a:endParaRPr>
          </a:p>
        </p:txBody>
      </p:sp>
      <p:sp>
        <p:nvSpPr>
          <p:cNvPr id="5" name="Rectangle 3"/>
          <p:cNvSpPr txBox="1">
            <a:spLocks noChangeArrowheads="1"/>
          </p:cNvSpPr>
          <p:nvPr/>
        </p:nvSpPr>
        <p:spPr bwMode="auto">
          <a:xfrm>
            <a:off x="1524000" y="2132013"/>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t>Report all child protection concerns to an adult &gt;&gt; preferably those listed on the following page. </a:t>
            </a:r>
          </a:p>
          <a:p>
            <a:pPr eaLnBrk="1" hangingPunct="1">
              <a:defRPr/>
            </a:pPr>
            <a:r>
              <a:rPr lang="en-GB" altLang="en-US" sz="2600" kern="0" dirty="0" smtClean="0"/>
              <a:t>However </a:t>
            </a:r>
            <a:r>
              <a:rPr lang="en-GB" altLang="en-US" sz="2600" kern="0" dirty="0" smtClean="0">
                <a:solidFill>
                  <a:srgbClr val="FF0000"/>
                </a:solidFill>
              </a:rPr>
              <a:t>small</a:t>
            </a:r>
            <a:r>
              <a:rPr lang="en-GB" altLang="en-US" sz="2600" kern="0" dirty="0" smtClean="0"/>
              <a:t> the information may be, we may already have other information about the child. </a:t>
            </a:r>
          </a:p>
          <a:p>
            <a:pPr marL="0" indent="0" eaLnBrk="1" hangingPunct="1">
              <a:buFont typeface="Wingdings" pitchFamily="2" charset="2"/>
              <a:buNone/>
              <a:defRPr/>
            </a:pPr>
            <a:endParaRPr lang="en-US" altLang="en-US" kern="0" dirty="0"/>
          </a:p>
          <a:p>
            <a:pPr marL="457200" lvl="1" indent="0" eaLnBrk="1" hangingPunct="1">
              <a:buFont typeface="Wingdings" pitchFamily="2" charset="2"/>
              <a:buNone/>
              <a:defRPr/>
            </a:pPr>
            <a:r>
              <a:rPr lang="en-GB" altLang="en-US" sz="2200" kern="0" dirty="0" smtClean="0">
                <a:ea typeface="+mn-ea"/>
              </a:rPr>
              <a:t> </a:t>
            </a:r>
            <a:r>
              <a:rPr lang="en-GB" altLang="en-US" sz="1800" kern="0" dirty="0" smtClean="0">
                <a:ea typeface="+mn-ea"/>
              </a:rPr>
              <a:t> </a:t>
            </a:r>
            <a:endParaRPr lang="en-US" altLang="en-US" sz="1400" kern="0" dirty="0" smtClean="0">
              <a:ea typeface="+mn-ea"/>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5875"/>
            <a:ext cx="9372600" cy="6842125"/>
          </a:xfrm>
          <a:prstGeom prst="rect">
            <a:avLst/>
          </a:prstGeom>
          <a:solidFill>
            <a:schemeClr val="bg1"/>
          </a:solid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649288" y="325438"/>
            <a:ext cx="8137525" cy="5032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156" name="Rectangle 3"/>
          <p:cNvSpPr>
            <a:spLocks noChangeArrowheads="1"/>
          </p:cNvSpPr>
          <p:nvPr/>
        </p:nvSpPr>
        <p:spPr bwMode="auto">
          <a:xfrm>
            <a:off x="641350" y="325438"/>
            <a:ext cx="8632825"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2400" b="1" dirty="0">
                <a:solidFill>
                  <a:schemeClr val="tx1"/>
                </a:solidFill>
                <a:latin typeface="Comic Sans MS" panose="030F0702030302020204" pitchFamily="66" charset="0"/>
              </a:rPr>
              <a:t>Safeguarding children is everybody's business!</a:t>
            </a:r>
          </a:p>
          <a:p>
            <a:pPr>
              <a:spcBef>
                <a:spcPct val="0"/>
              </a:spcBef>
              <a:buClrTx/>
              <a:buSzTx/>
              <a:buFontTx/>
              <a:buNone/>
            </a:pPr>
            <a:endParaRPr lang="en-GB" altLang="en-US" sz="1600" dirty="0">
              <a:solidFill>
                <a:schemeClr val="tx1"/>
              </a:solidFill>
              <a:latin typeface="Comic Sans MS" panose="030F0702030302020204" pitchFamily="66" charset="0"/>
            </a:endParaRPr>
          </a:p>
          <a:p>
            <a:pPr>
              <a:spcBef>
                <a:spcPct val="0"/>
              </a:spcBef>
              <a:buClrTx/>
              <a:buSzTx/>
              <a:buFontTx/>
              <a:buNone/>
            </a:pPr>
            <a:endParaRPr lang="en-GB" altLang="en-US" sz="900" dirty="0">
              <a:solidFill>
                <a:schemeClr val="tx1"/>
              </a:solidFill>
              <a:latin typeface="Comic Sans MS" panose="030F0702030302020204" pitchFamily="66" charset="0"/>
            </a:endParaRPr>
          </a:p>
          <a:p>
            <a:pPr>
              <a:spcBef>
                <a:spcPct val="0"/>
              </a:spcBef>
              <a:buClrTx/>
              <a:buSzTx/>
              <a:buFontTx/>
              <a:buNone/>
            </a:pPr>
            <a:r>
              <a:rPr lang="en-GB" altLang="en-US" sz="2800" dirty="0">
                <a:solidFill>
                  <a:schemeClr val="tx1"/>
                </a:solidFill>
                <a:latin typeface="Poor Richard" panose="02080502050505020702" pitchFamily="18" charset="0"/>
              </a:rPr>
              <a:t>Designated Safeguarding Lead (DSL) </a:t>
            </a:r>
          </a:p>
          <a:p>
            <a:pPr>
              <a:spcBef>
                <a:spcPct val="0"/>
              </a:spcBef>
              <a:buClrTx/>
              <a:buSzTx/>
              <a:buFontTx/>
              <a:buNone/>
            </a:pPr>
            <a:r>
              <a:rPr lang="en-GB" altLang="en-US" sz="5400" u="sng" dirty="0" smtClean="0">
                <a:solidFill>
                  <a:schemeClr val="tx1"/>
                </a:solidFill>
                <a:latin typeface="Poor Richard" panose="02080502050505020702" pitchFamily="18" charset="0"/>
              </a:rPr>
              <a:t>Mrs Samantha Ross </a:t>
            </a:r>
            <a:endParaRPr lang="en-GB" altLang="en-US" sz="5400" u="sng" dirty="0">
              <a:solidFill>
                <a:schemeClr val="tx1"/>
              </a:solidFill>
              <a:latin typeface="Poor Richard" panose="02080502050505020702" pitchFamily="18" charset="0"/>
            </a:endParaRPr>
          </a:p>
          <a:p>
            <a:pPr>
              <a:spcBef>
                <a:spcPct val="0"/>
              </a:spcBef>
              <a:buClrTx/>
              <a:buSzTx/>
              <a:buFontTx/>
              <a:buNone/>
            </a:pPr>
            <a:r>
              <a:rPr lang="en-GB" altLang="en-US" sz="2000" b="1" dirty="0" smtClean="0">
                <a:solidFill>
                  <a:schemeClr val="tx1"/>
                </a:solidFill>
                <a:latin typeface="Poor Richard" panose="02080502050505020702" pitchFamily="18" charset="0"/>
              </a:rPr>
              <a:t>Acting Head </a:t>
            </a:r>
            <a:r>
              <a:rPr lang="en-GB" altLang="en-US" sz="2000" b="1" dirty="0">
                <a:solidFill>
                  <a:schemeClr val="tx1"/>
                </a:solidFill>
                <a:latin typeface="Poor Richard" panose="02080502050505020702" pitchFamily="18" charset="0"/>
              </a:rPr>
              <a:t>teacher</a:t>
            </a:r>
          </a:p>
          <a:p>
            <a:pPr>
              <a:spcBef>
                <a:spcPct val="0"/>
              </a:spcBef>
              <a:buClrTx/>
              <a:buSzTx/>
              <a:buFontTx/>
              <a:buNone/>
            </a:pPr>
            <a:endParaRPr lang="en-GB" altLang="en-US" sz="1200" b="1" dirty="0">
              <a:solidFill>
                <a:schemeClr val="tx1"/>
              </a:solidFill>
              <a:latin typeface="Poor Richard" panose="02080502050505020702" pitchFamily="18" charset="0"/>
            </a:endParaRPr>
          </a:p>
          <a:p>
            <a:pPr>
              <a:spcBef>
                <a:spcPct val="0"/>
              </a:spcBef>
              <a:buClrTx/>
              <a:buSzTx/>
              <a:buFontTx/>
              <a:buNone/>
            </a:pPr>
            <a:endParaRPr lang="en-GB" altLang="en-US" sz="1200" b="1" dirty="0">
              <a:solidFill>
                <a:schemeClr val="tx1"/>
              </a:solidFill>
              <a:latin typeface="Poor Richard" panose="02080502050505020702" pitchFamily="18" charset="0"/>
            </a:endParaRPr>
          </a:p>
          <a:p>
            <a:pPr>
              <a:spcBef>
                <a:spcPct val="0"/>
              </a:spcBef>
              <a:buClrTx/>
              <a:buSzTx/>
              <a:buFontTx/>
              <a:buNone/>
            </a:pPr>
            <a:r>
              <a:rPr lang="en-GB" altLang="en-US" sz="2800" dirty="0">
                <a:solidFill>
                  <a:schemeClr val="tx1"/>
                </a:solidFill>
                <a:latin typeface="Poor Richard" panose="02080502050505020702" pitchFamily="18" charset="0"/>
              </a:rPr>
              <a:t>Deputy Designated Safeguarding Lead (DDSL) </a:t>
            </a:r>
          </a:p>
          <a:p>
            <a:pPr>
              <a:spcBef>
                <a:spcPct val="0"/>
              </a:spcBef>
              <a:buClrTx/>
              <a:buSzTx/>
              <a:buFontTx/>
              <a:buNone/>
            </a:pPr>
            <a:r>
              <a:rPr lang="en-GB" altLang="en-US" sz="5400" u="sng" dirty="0">
                <a:solidFill>
                  <a:schemeClr val="tx1"/>
                </a:solidFill>
                <a:latin typeface="Poor Richard" panose="02080502050505020702" pitchFamily="18" charset="0"/>
              </a:rPr>
              <a:t>Mrs </a:t>
            </a:r>
            <a:r>
              <a:rPr lang="en-GB" altLang="en-US" sz="5400" u="sng" dirty="0" smtClean="0">
                <a:solidFill>
                  <a:schemeClr val="tx1"/>
                </a:solidFill>
                <a:latin typeface="Poor Richard" panose="02080502050505020702" pitchFamily="18" charset="0"/>
              </a:rPr>
              <a:t>Joanna Matthews  </a:t>
            </a:r>
            <a:endParaRPr lang="en-GB" altLang="en-US" sz="5400" u="sng" dirty="0">
              <a:solidFill>
                <a:schemeClr val="tx1"/>
              </a:solidFill>
              <a:latin typeface="Poor Richard" panose="02080502050505020702" pitchFamily="18" charset="0"/>
            </a:endParaRPr>
          </a:p>
          <a:p>
            <a:pPr>
              <a:spcBef>
                <a:spcPct val="0"/>
              </a:spcBef>
              <a:buClrTx/>
              <a:buSzTx/>
              <a:buFontTx/>
              <a:buNone/>
            </a:pPr>
            <a:r>
              <a:rPr lang="en-GB" altLang="en-US" sz="2000" b="1" dirty="0" smtClean="0">
                <a:solidFill>
                  <a:schemeClr val="tx1"/>
                </a:solidFill>
                <a:latin typeface="Poor Richard" panose="02080502050505020702" pitchFamily="18" charset="0"/>
              </a:rPr>
              <a:t>Senior Leader</a:t>
            </a:r>
            <a:endParaRPr lang="en-GB" altLang="en-US" sz="2000" b="1" dirty="0">
              <a:solidFill>
                <a:schemeClr val="tx1"/>
              </a:solidFill>
              <a:latin typeface="Poor Richard" panose="02080502050505020702" pitchFamily="18" charset="0"/>
            </a:endParaRPr>
          </a:p>
          <a:p>
            <a:pPr>
              <a:spcBef>
                <a:spcPct val="0"/>
              </a:spcBef>
              <a:buClrTx/>
              <a:buSzTx/>
              <a:buFontTx/>
              <a:buNone/>
            </a:pPr>
            <a:endParaRPr lang="en-GB" altLang="en-US" sz="1200" dirty="0">
              <a:solidFill>
                <a:schemeClr val="tx1"/>
              </a:solidFill>
              <a:latin typeface="Poor Richard" panose="02080502050505020702" pitchFamily="18" charset="0"/>
            </a:endParaRPr>
          </a:p>
          <a:p>
            <a:pPr>
              <a:spcBef>
                <a:spcPct val="0"/>
              </a:spcBef>
              <a:buClrTx/>
              <a:buSzTx/>
              <a:buFontTx/>
              <a:buNone/>
            </a:pPr>
            <a:endParaRPr lang="en-GB" altLang="en-US" sz="1200" dirty="0">
              <a:solidFill>
                <a:schemeClr val="tx1"/>
              </a:solidFill>
              <a:latin typeface="Poor Richard" panose="02080502050505020702" pitchFamily="18" charset="0"/>
            </a:endParaRPr>
          </a:p>
          <a:p>
            <a:pPr>
              <a:spcBef>
                <a:spcPct val="0"/>
              </a:spcBef>
              <a:buClrTx/>
              <a:buSzTx/>
              <a:buFontTx/>
              <a:buNone/>
            </a:pPr>
            <a:r>
              <a:rPr lang="en-GB" altLang="en-US" sz="2800" dirty="0">
                <a:solidFill>
                  <a:schemeClr val="tx1"/>
                </a:solidFill>
                <a:latin typeface="Poor Richard" panose="02080502050505020702" pitchFamily="18" charset="0"/>
              </a:rPr>
              <a:t>Governors Responsible for Safeguarding </a:t>
            </a:r>
          </a:p>
          <a:p>
            <a:pPr>
              <a:spcBef>
                <a:spcPct val="0"/>
              </a:spcBef>
              <a:buClrTx/>
              <a:buSzTx/>
              <a:buFontTx/>
              <a:buNone/>
            </a:pPr>
            <a:r>
              <a:rPr lang="en-GB" altLang="en-US" sz="4800" u="sng" dirty="0">
                <a:solidFill>
                  <a:schemeClr val="tx1"/>
                </a:solidFill>
                <a:latin typeface="Poor Richard" panose="02080502050505020702" pitchFamily="18" charset="0"/>
              </a:rPr>
              <a:t>Mr David Kemp</a:t>
            </a:r>
            <a:endParaRPr lang="en-GB" altLang="en-US" sz="5400" u="sng" dirty="0">
              <a:solidFill>
                <a:schemeClr val="tx1"/>
              </a:solidFill>
              <a:latin typeface="Poor Richard" panose="02080502050505020702" pitchFamily="18" charset="0"/>
            </a:endParaRPr>
          </a:p>
          <a:p>
            <a:pPr>
              <a:spcBef>
                <a:spcPct val="0"/>
              </a:spcBef>
              <a:buClrTx/>
              <a:buSzTx/>
              <a:buFontTx/>
              <a:buNone/>
            </a:pPr>
            <a:r>
              <a:rPr lang="en-GB" altLang="en-US" sz="2000" b="1" dirty="0">
                <a:solidFill>
                  <a:schemeClr val="tx1"/>
                </a:solidFill>
                <a:latin typeface="Poor Richard" panose="02080502050505020702" pitchFamily="18" charset="0"/>
              </a:rPr>
              <a:t>Chair of Governors </a:t>
            </a:r>
          </a:p>
          <a:p>
            <a:pPr>
              <a:spcBef>
                <a:spcPct val="0"/>
              </a:spcBef>
              <a:buClrTx/>
              <a:buSzTx/>
              <a:buFontTx/>
              <a:buNone/>
            </a:pPr>
            <a:endParaRPr lang="en-GB" altLang="en-US" sz="4400" dirty="0">
              <a:solidFill>
                <a:schemeClr val="tx1"/>
              </a:solidFill>
              <a:latin typeface="Comic Sans MS" panose="030F0702030302020204" pitchFamily="66" charset="0"/>
            </a:endParaRPr>
          </a:p>
        </p:txBody>
      </p:sp>
      <p:sp>
        <p:nvSpPr>
          <p:cNvPr id="49157" name="AutoShape 2" descr="http://dclips.fundraw.com/pngmax/cartoon_squirrel_mike_sm1.png"/>
          <p:cNvSpPr>
            <a:spLocks noChangeAspect="1" noChangeArrowheads="1"/>
          </p:cNvSpPr>
          <p:nvPr/>
        </p:nvSpPr>
        <p:spPr bwMode="auto">
          <a:xfrm>
            <a:off x="444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1800">
              <a:solidFill>
                <a:schemeClr val="tx1"/>
              </a:solidFill>
            </a:endParaRPr>
          </a:p>
        </p:txBody>
      </p:sp>
      <p:sp>
        <p:nvSpPr>
          <p:cNvPr id="49158" name="AutoShape 4" descr="http://dclips.fundraw.com/pngmax/cartoon_squirrel_mike_sm1.png"/>
          <p:cNvSpPr>
            <a:spLocks noChangeAspect="1" noChangeArrowheads="1"/>
          </p:cNvSpPr>
          <p:nvPr/>
        </p:nvSpPr>
        <p:spPr bwMode="auto">
          <a:xfrm>
            <a:off x="596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1800">
              <a:solidFill>
                <a:schemeClr val="tx1"/>
              </a:solidFill>
            </a:endParaRPr>
          </a:p>
        </p:txBody>
      </p:sp>
      <p:sp>
        <p:nvSpPr>
          <p:cNvPr id="49159" name="AutoShape 6" descr="http://www.clker.com/cliparts/f/0/2/8/11949855142139989868cartoon_squirrel_mike_sm1.svg.hi.png"/>
          <p:cNvSpPr>
            <a:spLocks noChangeAspect="1" noChangeArrowheads="1"/>
          </p:cNvSpPr>
          <p:nvPr/>
        </p:nvSpPr>
        <p:spPr bwMode="auto">
          <a:xfrm>
            <a:off x="74930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1800">
              <a:solidFill>
                <a:schemeClr val="tx1"/>
              </a:solidFill>
            </a:endParaRPr>
          </a:p>
        </p:txBody>
      </p:sp>
      <p:sp>
        <p:nvSpPr>
          <p:cNvPr id="2" name="Oval Callout 1"/>
          <p:cNvSpPr/>
          <p:nvPr/>
        </p:nvSpPr>
        <p:spPr>
          <a:xfrm>
            <a:off x="6148388" y="1028700"/>
            <a:ext cx="2952750" cy="2089150"/>
          </a:xfrm>
          <a:prstGeom prst="wedgeEllipseCallout">
            <a:avLst>
              <a:gd name="adj1" fmla="val 55333"/>
              <a:gd name="adj2" fmla="val 6696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chemeClr val="tx1"/>
                </a:solidFill>
                <a:latin typeface="Comic Sans MS" panose="030F0702030302020204" pitchFamily="66" charset="0"/>
              </a:rPr>
              <a:t>It is your </a:t>
            </a:r>
            <a:r>
              <a:rPr lang="en-GB" sz="2000" u="sng" dirty="0">
                <a:solidFill>
                  <a:schemeClr val="tx1"/>
                </a:solidFill>
                <a:latin typeface="Comic Sans MS" panose="030F0702030302020204" pitchFamily="66" charset="0"/>
              </a:rPr>
              <a:t>DUTY</a:t>
            </a:r>
            <a:r>
              <a:rPr lang="en-GB" sz="2000" dirty="0">
                <a:solidFill>
                  <a:schemeClr val="tx1"/>
                </a:solidFill>
                <a:latin typeface="Comic Sans MS" panose="030F0702030302020204" pitchFamily="66" charset="0"/>
              </a:rPr>
              <a:t> to report any concerns that you have about a child. </a:t>
            </a:r>
          </a:p>
        </p:txBody>
      </p:sp>
      <p:sp>
        <p:nvSpPr>
          <p:cNvPr id="3" name="Rectangle 2"/>
          <p:cNvSpPr/>
          <p:nvPr/>
        </p:nvSpPr>
        <p:spPr>
          <a:xfrm>
            <a:off x="695965" y="1593850"/>
            <a:ext cx="5364162" cy="792163"/>
          </a:xfrm>
          <a:prstGeom prst="rect">
            <a:avLst/>
          </a:prstGeom>
          <a:solidFill>
            <a:srgbClr val="FFFF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611188" y="5376863"/>
            <a:ext cx="4538662" cy="792162"/>
          </a:xfrm>
          <a:prstGeom prst="rect">
            <a:avLst/>
          </a:prstGeom>
          <a:solidFill>
            <a:srgbClr val="FFFF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742970" y="3470275"/>
            <a:ext cx="5581629" cy="792162"/>
          </a:xfrm>
          <a:prstGeom prst="rect">
            <a:avLst/>
          </a:prstGeom>
          <a:solidFill>
            <a:srgbClr val="FFFF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164" name="TextBox 13"/>
          <p:cNvSpPr txBox="1">
            <a:spLocks noChangeArrowheads="1"/>
          </p:cNvSpPr>
          <p:nvPr/>
        </p:nvSpPr>
        <p:spPr bwMode="auto">
          <a:xfrm>
            <a:off x="5100638" y="5346700"/>
            <a:ext cx="45370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4800" u="sng">
                <a:solidFill>
                  <a:schemeClr val="tx1"/>
                </a:solidFill>
                <a:latin typeface="Poor Richard" panose="02080502050505020702" pitchFamily="18" charset="0"/>
              </a:rPr>
              <a:t>Mrs Alicia Mann</a:t>
            </a:r>
          </a:p>
          <a:p>
            <a:pPr>
              <a:spcBef>
                <a:spcPct val="0"/>
              </a:spcBef>
              <a:buClrTx/>
              <a:buSzTx/>
              <a:buFontTx/>
              <a:buNone/>
            </a:pPr>
            <a:r>
              <a:rPr lang="en-GB" altLang="en-US" sz="2000" b="1">
                <a:solidFill>
                  <a:schemeClr val="tx1"/>
                </a:solidFill>
                <a:latin typeface="Poor Richard" panose="02080502050505020702" pitchFamily="18" charset="0"/>
              </a:rPr>
              <a:t>Safeguarding Governor </a:t>
            </a:r>
          </a:p>
        </p:txBody>
      </p:sp>
      <p:sp>
        <p:nvSpPr>
          <p:cNvPr id="13" name="Rectangle 12"/>
          <p:cNvSpPr/>
          <p:nvPr/>
        </p:nvSpPr>
        <p:spPr>
          <a:xfrm>
            <a:off x="5149850" y="5376863"/>
            <a:ext cx="4116388" cy="792162"/>
          </a:xfrm>
          <a:prstGeom prst="rect">
            <a:avLst/>
          </a:prstGeom>
          <a:solidFill>
            <a:srgbClr val="FFFF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5875"/>
            <a:ext cx="9372600" cy="6842125"/>
          </a:xfrm>
          <a:prstGeom prst="rect">
            <a:avLst/>
          </a:prstGeom>
          <a:solidFill>
            <a:schemeClr val="bg1"/>
          </a:solid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649288" y="325438"/>
            <a:ext cx="8137525" cy="5032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04" name="Rectangle 3"/>
          <p:cNvSpPr>
            <a:spLocks noChangeArrowheads="1"/>
          </p:cNvSpPr>
          <p:nvPr/>
        </p:nvSpPr>
        <p:spPr bwMode="auto">
          <a:xfrm>
            <a:off x="641350" y="325438"/>
            <a:ext cx="8632825"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2400" b="1">
                <a:solidFill>
                  <a:schemeClr val="tx1"/>
                </a:solidFill>
                <a:latin typeface="Comic Sans MS" panose="030F0702030302020204" pitchFamily="66" charset="0"/>
              </a:rPr>
              <a:t>Safeguarding children is everybody's business!</a:t>
            </a:r>
          </a:p>
          <a:p>
            <a:pPr>
              <a:spcBef>
                <a:spcPct val="0"/>
              </a:spcBef>
              <a:buClrTx/>
              <a:buSzTx/>
              <a:buFontTx/>
              <a:buNone/>
            </a:pPr>
            <a:endParaRPr lang="en-GB" altLang="en-US" sz="1600">
              <a:solidFill>
                <a:schemeClr val="tx1"/>
              </a:solidFill>
              <a:latin typeface="Comic Sans MS" panose="030F0702030302020204" pitchFamily="66" charset="0"/>
            </a:endParaRPr>
          </a:p>
          <a:p>
            <a:pPr>
              <a:spcBef>
                <a:spcPct val="0"/>
              </a:spcBef>
              <a:buClrTx/>
              <a:buSzTx/>
              <a:buFontTx/>
              <a:buNone/>
            </a:pPr>
            <a:r>
              <a:rPr lang="en-GB" altLang="en-US" sz="1900" b="1">
                <a:solidFill>
                  <a:schemeClr val="tx1"/>
                </a:solidFill>
                <a:latin typeface="Comic Sans MS" panose="030F0702030302020204" pitchFamily="66" charset="0"/>
              </a:rPr>
              <a:t>We all share responsibility for safeguarding and promoting the welfare of children and young people, whether as a parent or family member, a friend or neighbour, an employer, or as a paid or voluntary worker.</a:t>
            </a:r>
            <a:endParaRPr lang="en-GB" altLang="en-US" sz="1900">
              <a:solidFill>
                <a:schemeClr val="tx1"/>
              </a:solidFill>
              <a:latin typeface="Comic Sans MS" panose="030F0702030302020204" pitchFamily="66" charset="0"/>
            </a:endParaRPr>
          </a:p>
          <a:p>
            <a:pPr>
              <a:spcBef>
                <a:spcPct val="0"/>
              </a:spcBef>
              <a:buClrTx/>
              <a:buSzTx/>
              <a:buFontTx/>
              <a:buNone/>
            </a:pPr>
            <a:r>
              <a:rPr lang="en-GB" altLang="en-US" sz="1900">
                <a:solidFill>
                  <a:schemeClr val="tx1"/>
                </a:solidFill>
                <a:latin typeface="Comic Sans MS" panose="030F0702030302020204" pitchFamily="66" charset="0"/>
              </a:rPr>
              <a:t>All members of the Trimley St Martin community can help to safeguard and promote the welfare of children and young people if we are all mindful of the children’s needs and willing and able to act if we have concerns.</a:t>
            </a:r>
          </a:p>
          <a:p>
            <a:pPr>
              <a:spcBef>
                <a:spcPct val="0"/>
              </a:spcBef>
              <a:buClrTx/>
              <a:buSzTx/>
              <a:buFontTx/>
              <a:buNone/>
            </a:pPr>
            <a:endParaRPr lang="en-GB" altLang="en-US" sz="1900" b="1">
              <a:solidFill>
                <a:schemeClr val="tx1"/>
              </a:solidFill>
              <a:latin typeface="Comic Sans MS" panose="030F0702030302020204" pitchFamily="66" charset="0"/>
            </a:endParaRPr>
          </a:p>
          <a:p>
            <a:pPr>
              <a:spcBef>
                <a:spcPct val="0"/>
              </a:spcBef>
              <a:buClrTx/>
              <a:buSzTx/>
              <a:buFontTx/>
              <a:buNone/>
            </a:pPr>
            <a:r>
              <a:rPr lang="en-GB" altLang="en-US" sz="1900" b="1">
                <a:solidFill>
                  <a:schemeClr val="tx1"/>
                </a:solidFill>
                <a:latin typeface="Comic Sans MS" panose="030F0702030302020204" pitchFamily="66" charset="0"/>
              </a:rPr>
              <a:t>Definition of safeguarding</a:t>
            </a:r>
            <a:endParaRPr lang="en-GB" altLang="en-US" sz="1900">
              <a:solidFill>
                <a:schemeClr val="tx1"/>
              </a:solidFill>
              <a:latin typeface="Comic Sans MS" panose="030F0702030302020204" pitchFamily="66" charset="0"/>
            </a:endParaRPr>
          </a:p>
          <a:p>
            <a:pPr>
              <a:spcBef>
                <a:spcPct val="0"/>
              </a:spcBef>
              <a:buClrTx/>
              <a:buSzTx/>
              <a:buFontTx/>
              <a:buNone/>
            </a:pPr>
            <a:r>
              <a:rPr lang="en-GB" altLang="en-US" sz="1900">
                <a:solidFill>
                  <a:schemeClr val="tx1"/>
                </a:solidFill>
                <a:latin typeface="Comic Sans MS" panose="030F0702030302020204" pitchFamily="66" charset="0"/>
              </a:rPr>
              <a:t>In its simplest terms ' safeguarding' can be defined as 'keeping children safe from harm, such as illness, abuse or injury'. </a:t>
            </a:r>
          </a:p>
          <a:p>
            <a:pPr>
              <a:spcBef>
                <a:spcPct val="0"/>
              </a:spcBef>
              <a:buClrTx/>
              <a:buSzTx/>
              <a:buFontTx/>
              <a:buNone/>
            </a:pPr>
            <a:endParaRPr lang="en-GB" altLang="en-US" sz="1900" b="1">
              <a:solidFill>
                <a:schemeClr val="tx1"/>
              </a:solidFill>
              <a:latin typeface="Comic Sans MS" panose="030F0702030302020204" pitchFamily="66" charset="0"/>
            </a:endParaRPr>
          </a:p>
          <a:p>
            <a:pPr>
              <a:spcBef>
                <a:spcPct val="0"/>
              </a:spcBef>
              <a:buClrTx/>
              <a:buSzTx/>
              <a:buFontTx/>
              <a:buNone/>
            </a:pPr>
            <a:r>
              <a:rPr lang="en-GB" altLang="en-US" sz="1900" b="1">
                <a:solidFill>
                  <a:schemeClr val="tx1"/>
                </a:solidFill>
                <a:latin typeface="Comic Sans MS" panose="030F0702030302020204" pitchFamily="66" charset="0"/>
              </a:rPr>
              <a:t>At Trimley St Martin, </a:t>
            </a:r>
            <a:r>
              <a:rPr lang="en-GB" altLang="en-US" sz="1900" b="1" u="sng">
                <a:solidFill>
                  <a:schemeClr val="tx1"/>
                </a:solidFill>
                <a:latin typeface="Comic Sans MS" panose="030F0702030302020204" pitchFamily="66" charset="0"/>
              </a:rPr>
              <a:t>we are committed </a:t>
            </a:r>
            <a:r>
              <a:rPr lang="en-GB" altLang="en-US" sz="1900" b="1">
                <a:solidFill>
                  <a:schemeClr val="tx1"/>
                </a:solidFill>
                <a:latin typeface="Comic Sans MS" panose="030F0702030302020204" pitchFamily="66" charset="0"/>
              </a:rPr>
              <a:t>to ensuring that; </a:t>
            </a:r>
            <a:endParaRPr lang="en-GB" altLang="en-US" sz="1900">
              <a:solidFill>
                <a:schemeClr val="tx1"/>
              </a:solidFill>
              <a:latin typeface="Comic Sans MS" panose="030F0702030302020204" pitchFamily="66" charset="0"/>
            </a:endParaRPr>
          </a:p>
          <a:p>
            <a:pPr>
              <a:spcBef>
                <a:spcPct val="0"/>
              </a:spcBef>
              <a:buClrTx/>
              <a:buSzTx/>
              <a:buFont typeface="Arial" panose="020B0604020202020204" pitchFamily="34" charset="0"/>
              <a:buChar char="•"/>
            </a:pPr>
            <a:r>
              <a:rPr lang="en-GB" altLang="en-US" sz="1900">
                <a:solidFill>
                  <a:schemeClr val="tx1"/>
                </a:solidFill>
                <a:latin typeface="Comic Sans MS" panose="030F0702030302020204" pitchFamily="66" charset="0"/>
              </a:rPr>
              <a:t>Everybody working with children, young people and their families take all reasonable measures to ensure that the risks of harm to children's welfare are minimised, and</a:t>
            </a:r>
          </a:p>
          <a:p>
            <a:pPr>
              <a:spcBef>
                <a:spcPct val="0"/>
              </a:spcBef>
              <a:buClrTx/>
              <a:buSzTx/>
              <a:buFont typeface="Arial" panose="020B0604020202020204" pitchFamily="34" charset="0"/>
              <a:buChar char="•"/>
            </a:pPr>
            <a:r>
              <a:rPr lang="en-GB" altLang="en-US" sz="1900">
                <a:solidFill>
                  <a:schemeClr val="tx1"/>
                </a:solidFill>
                <a:latin typeface="Comic Sans MS" panose="030F0702030302020204" pitchFamily="66" charset="0"/>
              </a:rPr>
              <a:t>When there are concerns about children and young people's welfare, we take all appropriate actions to address those concerns, working to agreed local policies and procedures in full partnership with other local agencies. </a:t>
            </a:r>
          </a:p>
        </p:txBody>
      </p:sp>
      <p:sp>
        <p:nvSpPr>
          <p:cNvPr id="51205" name="AutoShape 2" descr="http://dclips.fundraw.com/pngmax/cartoon_squirrel_mike_sm1.png"/>
          <p:cNvSpPr>
            <a:spLocks noChangeAspect="1" noChangeArrowheads="1"/>
          </p:cNvSpPr>
          <p:nvPr/>
        </p:nvSpPr>
        <p:spPr bwMode="auto">
          <a:xfrm>
            <a:off x="444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1800">
              <a:solidFill>
                <a:schemeClr val="tx1"/>
              </a:solidFill>
            </a:endParaRPr>
          </a:p>
        </p:txBody>
      </p:sp>
      <p:sp>
        <p:nvSpPr>
          <p:cNvPr id="51206" name="AutoShape 4" descr="http://dclips.fundraw.com/pngmax/cartoon_squirrel_mike_sm1.png"/>
          <p:cNvSpPr>
            <a:spLocks noChangeAspect="1" noChangeArrowheads="1"/>
          </p:cNvSpPr>
          <p:nvPr/>
        </p:nvSpPr>
        <p:spPr bwMode="auto">
          <a:xfrm>
            <a:off x="596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1800">
              <a:solidFill>
                <a:schemeClr val="tx1"/>
              </a:solidFill>
            </a:endParaRPr>
          </a:p>
        </p:txBody>
      </p:sp>
      <p:sp>
        <p:nvSpPr>
          <p:cNvPr id="51207" name="AutoShape 6" descr="http://www.clker.com/cliparts/f/0/2/8/11949855142139989868cartoon_squirrel_mike_sm1.svg.hi.png"/>
          <p:cNvSpPr>
            <a:spLocks noChangeAspect="1" noChangeArrowheads="1"/>
          </p:cNvSpPr>
          <p:nvPr/>
        </p:nvSpPr>
        <p:spPr bwMode="auto">
          <a:xfrm>
            <a:off x="74930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GB" altLang="en-US" sz="180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33550" y="533400"/>
            <a:ext cx="6115050" cy="830263"/>
          </a:xfrm>
          <a:prstGeom prst="rect">
            <a:avLst/>
          </a:prstGeom>
          <a:noFill/>
          <a:ln>
            <a:noFill/>
          </a:ln>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50000"/>
              </a:spcBef>
              <a:buClrTx/>
              <a:buSzTx/>
              <a:buFontTx/>
              <a:buNone/>
              <a:defRPr/>
            </a:pPr>
            <a:r>
              <a:rPr lang="en-US" altLang="en-US" sz="4800" dirty="0" smtClean="0">
                <a:solidFill>
                  <a:schemeClr val="accent6">
                    <a:lumMod val="75000"/>
                  </a:schemeClr>
                </a:solidFill>
                <a:latin typeface="Tahoma" pitchFamily="34" charset="0"/>
                <a:ea typeface="+mn-ea"/>
              </a:rPr>
              <a:t>Timetable</a:t>
            </a:r>
          </a:p>
        </p:txBody>
      </p:sp>
      <p:pic>
        <p:nvPicPr>
          <p:cNvPr id="5325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8099" t="28339" r="17496" b="11969"/>
          <a:stretch/>
        </p:blipFill>
        <p:spPr bwMode="auto">
          <a:xfrm>
            <a:off x="90371" y="1600200"/>
            <a:ext cx="9795796" cy="510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8"/>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86000" y="0"/>
            <a:ext cx="7620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2"/>
          <p:cNvSpPr txBox="1">
            <a:spLocks noChangeArrowheads="1"/>
          </p:cNvSpPr>
          <p:nvPr/>
        </p:nvSpPr>
        <p:spPr bwMode="auto">
          <a:xfrm>
            <a:off x="1733550" y="533400"/>
            <a:ext cx="487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GB" altLang="en-US" sz="4800">
                <a:solidFill>
                  <a:srgbClr val="3333FF"/>
                </a:solidFill>
                <a:latin typeface="Tahoma" panose="020B0604030504040204" pitchFamily="34" charset="0"/>
              </a:rPr>
              <a:t>P.E</a:t>
            </a:r>
            <a:endParaRPr lang="en-US" altLang="en-US" sz="4800">
              <a:solidFill>
                <a:srgbClr val="3333FF"/>
              </a:solidFill>
              <a:latin typeface="Tahoma" panose="020B0604030504040204" pitchFamily="34" charset="0"/>
            </a:endParaRPr>
          </a:p>
        </p:txBody>
      </p:sp>
      <p:sp>
        <p:nvSpPr>
          <p:cNvPr id="55300" name="Rectangle 3"/>
          <p:cNvSpPr>
            <a:spLocks noGrp="1" noChangeArrowheads="1"/>
          </p:cNvSpPr>
          <p:nvPr>
            <p:ph type="body" sz="half" idx="2"/>
          </p:nvPr>
        </p:nvSpPr>
        <p:spPr>
          <a:xfrm>
            <a:off x="1447800" y="1752600"/>
            <a:ext cx="7797800" cy="2438400"/>
          </a:xfrm>
          <a:solidFill>
            <a:srgbClr val="FFFF00"/>
          </a:solidFill>
        </p:spPr>
        <p:txBody>
          <a:bodyPr/>
          <a:lstStyle/>
          <a:p>
            <a:pPr marL="0" indent="0" eaLnBrk="1" hangingPunct="1">
              <a:buFont typeface="Wingdings" panose="05000000000000000000" pitchFamily="2" charset="2"/>
              <a:buNone/>
            </a:pPr>
            <a:r>
              <a:rPr lang="en-US" altLang="en-US" sz="2600" dirty="0" smtClean="0"/>
              <a:t>P.E. Kit needed in school on… </a:t>
            </a:r>
          </a:p>
          <a:p>
            <a:pPr marL="0" indent="0" eaLnBrk="1" hangingPunct="1">
              <a:buFont typeface="Wingdings" panose="05000000000000000000" pitchFamily="2" charset="2"/>
              <a:buNone/>
            </a:pPr>
            <a:endParaRPr lang="en-US" altLang="en-US" sz="2600" dirty="0" smtClean="0"/>
          </a:p>
          <a:p>
            <a:pPr marL="0" indent="0" eaLnBrk="1" hangingPunct="1">
              <a:buFont typeface="Wingdings" panose="05000000000000000000" pitchFamily="2" charset="2"/>
              <a:buNone/>
            </a:pPr>
            <a:r>
              <a:rPr lang="en-US" altLang="en-US" sz="2600" dirty="0" smtClean="0"/>
              <a:t>(1) Tuesday and Fridays – trainers, white t-shirt, royal blue shorts (in addition they may need a navy, black or royal blue tracksuit for cold weather)</a:t>
            </a:r>
          </a:p>
          <a:p>
            <a:pPr marL="0" indent="0" eaLnBrk="1" hangingPunct="1">
              <a:buFont typeface="Wingdings" panose="05000000000000000000" pitchFamily="2" charset="2"/>
              <a:buNone/>
            </a:pPr>
            <a:endParaRPr lang="en-US" altLang="en-US" sz="2600" dirty="0" smtClean="0"/>
          </a:p>
          <a:p>
            <a:pPr marL="0" indent="0" eaLnBrk="1" hangingPunct="1">
              <a:buFont typeface="Wingdings" panose="05000000000000000000" pitchFamily="2" charset="2"/>
              <a:buNone/>
            </a:pPr>
            <a:endParaRPr lang="en-US" altLang="en-US" sz="2600" dirty="0" smtClean="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8"/>
          <p:cNvSpPr>
            <a:spLocks noChangeArrowheads="1" noChangeShapeType="1" noTextEdit="1"/>
          </p:cNvSpPr>
          <p:nvPr/>
        </p:nvSpPr>
        <p:spPr bwMode="auto">
          <a:xfrm>
            <a:off x="2819400" y="0"/>
            <a:ext cx="7086600" cy="6858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dirty="0">
                <a:solidFill>
                  <a:srgbClr val="C0C0C0"/>
                </a:solidFill>
                <a:latin typeface="Arial Black" panose="020B0A04020102020204" pitchFamily="34" charset="0"/>
              </a:rPr>
              <a:t>?</a:t>
            </a:r>
          </a:p>
        </p:txBody>
      </p:sp>
      <p:sp>
        <p:nvSpPr>
          <p:cNvPr id="56323" name="Text Box 2"/>
          <p:cNvSpPr txBox="1">
            <a:spLocks noChangeArrowheads="1"/>
          </p:cNvSpPr>
          <p:nvPr/>
        </p:nvSpPr>
        <p:spPr bwMode="auto">
          <a:xfrm>
            <a:off x="1733550" y="533400"/>
            <a:ext cx="487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chemeClr val="tx1"/>
                </a:solidFill>
                <a:latin typeface="Tahoma" panose="020B0604030504040204" pitchFamily="34" charset="0"/>
              </a:rPr>
              <a:t>Any questions?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dirty="0">
                <a:solidFill>
                  <a:schemeClr val="tx1"/>
                </a:solidFill>
                <a:latin typeface="Tahoma" panose="020B0604030504040204" pitchFamily="34" charset="0"/>
              </a:rPr>
              <a:t>Changes for Sept </a:t>
            </a:r>
            <a:r>
              <a:rPr lang="en-US" altLang="en-US" sz="4800" dirty="0" smtClean="0">
                <a:solidFill>
                  <a:schemeClr val="tx1"/>
                </a:solidFill>
                <a:latin typeface="Tahoma" panose="020B0604030504040204" pitchFamily="34" charset="0"/>
              </a:rPr>
              <a:t>16</a:t>
            </a:r>
            <a:endParaRPr lang="en-US" altLang="en-US" sz="4800" dirty="0">
              <a:solidFill>
                <a:schemeClr val="tx1"/>
              </a:solidFill>
              <a:latin typeface="Tahoma" panose="020B0604030504040204" pitchFamily="34" charset="0"/>
            </a:endParaRPr>
          </a:p>
        </p:txBody>
      </p:sp>
      <p:sp>
        <p:nvSpPr>
          <p:cNvPr id="10243" name="Rectangle 3"/>
          <p:cNvSpPr>
            <a:spLocks noGrp="1" noChangeArrowheads="1"/>
          </p:cNvSpPr>
          <p:nvPr>
            <p:ph type="body" sz="half" idx="2"/>
          </p:nvPr>
        </p:nvSpPr>
        <p:spPr>
          <a:xfrm>
            <a:off x="1447800" y="1752600"/>
            <a:ext cx="7797800" cy="4267200"/>
          </a:xfrm>
        </p:spPr>
        <p:txBody>
          <a:bodyPr/>
          <a:lstStyle/>
          <a:p>
            <a:pPr eaLnBrk="1" hangingPunct="1">
              <a:defRPr/>
            </a:pPr>
            <a:r>
              <a:rPr lang="en-GB" altLang="en-US" sz="2600" dirty="0" smtClean="0"/>
              <a:t>Interim Headteacher- Mrs Ross</a:t>
            </a:r>
          </a:p>
          <a:p>
            <a:pPr eaLnBrk="1" hangingPunct="1">
              <a:defRPr/>
            </a:pPr>
            <a:r>
              <a:rPr lang="en-GB" altLang="en-US" sz="2600" dirty="0" smtClean="0"/>
              <a:t>The challenge of finding an outstanding new head</a:t>
            </a:r>
          </a:p>
          <a:p>
            <a:pPr eaLnBrk="1" hangingPunct="1">
              <a:defRPr/>
            </a:pPr>
            <a:r>
              <a:rPr lang="en-GB" altLang="en-US" sz="2600" dirty="0" smtClean="0"/>
              <a:t>New Maths and Spelling homework</a:t>
            </a:r>
          </a:p>
          <a:p>
            <a:pPr eaLnBrk="1" hangingPunct="1">
              <a:defRPr/>
            </a:pPr>
            <a:r>
              <a:rPr lang="en-GB" altLang="en-US" sz="2600" dirty="0" smtClean="0"/>
              <a:t>Greater emphasis on school and home learning- working with parents/carers for successful learning</a:t>
            </a:r>
          </a:p>
          <a:p>
            <a:pPr marL="0" indent="0" eaLnBrk="1" hangingPunct="1">
              <a:buNone/>
              <a:defRPr/>
            </a:pPr>
            <a:endParaRPr lang="en-GB" altLang="en-US" sz="2600" dirty="0" smtClean="0"/>
          </a:p>
          <a:p>
            <a:pPr marL="0" indent="0" eaLnBrk="1" hangingPunct="1">
              <a:buNone/>
              <a:defRPr/>
            </a:pPr>
            <a:endParaRPr lang="en-GB" altLang="en-US" sz="2600" dirty="0" smtClean="0"/>
          </a:p>
          <a:p>
            <a:pPr marL="0" indent="0" eaLnBrk="1" hangingPunct="1">
              <a:buFont typeface="Wingdings" panose="05000000000000000000" pitchFamily="2" charset="2"/>
              <a:buNone/>
              <a:defRPr/>
            </a:pPr>
            <a:endParaRPr lang="en-US" altLang="en-US" sz="2600" dirty="0" smtClean="0"/>
          </a:p>
          <a:p>
            <a:pPr lvl="1" eaLnBrk="1" hangingPunct="1">
              <a:buFont typeface="Wingdings" panose="05000000000000000000" pitchFamily="2" charset="2"/>
              <a:buNone/>
              <a:defRPr/>
            </a:pPr>
            <a:endParaRPr lang="en-US" altLang="en-US" dirty="0" smtClean="0"/>
          </a:p>
          <a:p>
            <a:pPr lvl="1" eaLnBrk="1" hangingPunct="1">
              <a:defRPr/>
            </a:pPr>
            <a:endParaRPr lang="en-US" altLang="en-US" dirty="0" smtClean="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Home School Agreement</a:t>
            </a:r>
            <a:endParaRPr lang="en-US" altLang="en-US" sz="4800">
              <a:solidFill>
                <a:schemeClr val="tx1"/>
              </a:solidFill>
              <a:latin typeface="Tahoma" panose="020B0604030504040204" pitchFamily="34" charset="0"/>
            </a:endParaRPr>
          </a:p>
        </p:txBody>
      </p:sp>
      <p:sp>
        <p:nvSpPr>
          <p:cNvPr id="9219"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7185">
            <a:off x="1995488" y="2579688"/>
            <a:ext cx="2914650" cy="3794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5623">
            <a:off x="4224338" y="1646238"/>
            <a:ext cx="3421062" cy="44529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114800"/>
            <a:ext cx="9144000" cy="1527175"/>
          </a:xfrm>
        </p:spPr>
        <p:txBody>
          <a:bodyPr/>
          <a:lstStyle/>
          <a:p>
            <a:pPr algn="ctr"/>
            <a:r>
              <a:rPr lang="en-GB" altLang="en-US" sz="5400" b="1" smtClean="0">
                <a:solidFill>
                  <a:srgbClr val="FF0000"/>
                </a:solidFill>
              </a:rPr>
              <a:t>PLEASE SIGN BEFORE YOU LEAVE… </a:t>
            </a:r>
            <a:br>
              <a:rPr lang="en-GB" altLang="en-US" sz="5400" b="1" smtClean="0">
                <a:solidFill>
                  <a:srgbClr val="FF0000"/>
                </a:solidFill>
              </a:rPr>
            </a:br>
            <a:r>
              <a:rPr lang="en-GB" altLang="en-US" sz="5400" b="1" smtClean="0">
                <a:solidFill>
                  <a:srgbClr val="FF0000"/>
                </a:solidFill>
              </a:rPr>
              <a:t/>
            </a:r>
            <a:br>
              <a:rPr lang="en-GB" altLang="en-US" sz="5400" b="1" smtClean="0">
                <a:solidFill>
                  <a:srgbClr val="FF0000"/>
                </a:solidFill>
              </a:rPr>
            </a:br>
            <a:r>
              <a:rPr lang="en-GB" altLang="en-US" sz="5400" b="1" smtClean="0">
                <a:solidFill>
                  <a:srgbClr val="FF0000"/>
                </a:solidFill>
              </a:rPr>
              <a:t/>
            </a:r>
            <a:br>
              <a:rPr lang="en-GB" altLang="en-US" sz="5400" b="1" smtClean="0">
                <a:solidFill>
                  <a:srgbClr val="FF0000"/>
                </a:solidFill>
              </a:rPr>
            </a:br>
            <a:r>
              <a:rPr lang="en-GB" altLang="en-US" sz="2000" b="1" smtClean="0"/>
              <a:t/>
            </a:r>
            <a:br>
              <a:rPr lang="en-GB" altLang="en-US" sz="2000" b="1" smtClean="0"/>
            </a:br>
            <a:r>
              <a:rPr lang="en-GB" altLang="en-US" sz="1400" smtClean="0"/>
              <a:t/>
            </a:r>
            <a:br>
              <a:rPr lang="en-GB" altLang="en-US" sz="1400" smtClean="0"/>
            </a:br>
            <a:r>
              <a:rPr lang="en-GB" altLang="en-US" sz="1400" smtClean="0"/>
              <a:t/>
            </a:r>
            <a:br>
              <a:rPr lang="en-GB" altLang="en-US" sz="1400" smtClean="0"/>
            </a:br>
            <a:r>
              <a:rPr lang="en-GB" altLang="en-US" smtClean="0"/>
              <a:t/>
            </a:r>
            <a:br>
              <a:rPr lang="en-GB" altLang="en-US" smtClean="0"/>
            </a:br>
            <a:endParaRPr lang="en-GB" altLang="en-US" smtClean="0"/>
          </a:p>
        </p:txBody>
      </p:sp>
      <p:sp>
        <p:nvSpPr>
          <p:cNvPr id="10243" name="Text Box 2"/>
          <p:cNvSpPr txBox="1">
            <a:spLocks noChangeArrowheads="1"/>
          </p:cNvSpPr>
          <p:nvPr/>
        </p:nvSpPr>
        <p:spPr bwMode="auto">
          <a:xfrm>
            <a:off x="1733550" y="533400"/>
            <a:ext cx="718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Home School Agreement</a:t>
            </a:r>
            <a:endParaRPr lang="en-US" altLang="en-US" sz="4800">
              <a:solidFill>
                <a:schemeClr val="tx1"/>
              </a:solidFill>
              <a:latin typeface="Tahoma" panose="020B0604030504040204" pitchFamily="34"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932363" y="80963"/>
            <a:ext cx="41275"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2048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452438"/>
            <a:ext cx="1504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2"/>
          <p:cNvSpPr txBox="1">
            <a:spLocks noChangeArrowheads="1"/>
          </p:cNvSpPr>
          <p:nvPr/>
        </p:nvSpPr>
        <p:spPr bwMode="auto">
          <a:xfrm>
            <a:off x="4973638" y="2003425"/>
            <a:ext cx="493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GB" altLang="en-US" sz="2400" b="1">
                <a:solidFill>
                  <a:srgbClr val="002060"/>
                </a:solidFill>
              </a:rPr>
              <a:t>End of Year 2 Expectations</a:t>
            </a:r>
          </a:p>
        </p:txBody>
      </p:sp>
      <p:pic>
        <p:nvPicPr>
          <p:cNvPr id="2048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611188"/>
            <a:ext cx="971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14300" y="82550"/>
            <a:ext cx="2068513" cy="369888"/>
          </a:xfrm>
          <a:prstGeom prst="rect">
            <a:avLst/>
          </a:prstGeom>
          <a:solidFill>
            <a:schemeClr val="accent4">
              <a:lumMod val="20000"/>
              <a:lumOff val="80000"/>
            </a:schemeClr>
          </a:solidFill>
        </p:spPr>
        <p:txBody>
          <a:bodyPr>
            <a:spAutoFit/>
          </a:bodyPr>
          <a:lstStyle/>
          <a:p>
            <a:pPr algn="ctr">
              <a:defRPr/>
            </a:pPr>
            <a:r>
              <a:rPr lang="en-GB" b="1" dirty="0">
                <a:solidFill>
                  <a:srgbClr val="002060"/>
                </a:solidFill>
              </a:rPr>
              <a:t>Maths</a:t>
            </a:r>
          </a:p>
        </p:txBody>
      </p:sp>
      <p:sp>
        <p:nvSpPr>
          <p:cNvPr id="20487" name="TextBox 18"/>
          <p:cNvSpPr txBox="1">
            <a:spLocks noChangeArrowheads="1"/>
          </p:cNvSpPr>
          <p:nvPr/>
        </p:nvSpPr>
        <p:spPr bwMode="auto">
          <a:xfrm>
            <a:off x="5092700" y="2795588"/>
            <a:ext cx="46783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GB" altLang="en-US" sz="1600">
                <a:solidFill>
                  <a:schemeClr val="tx1"/>
                </a:solidFill>
              </a:rPr>
              <a:t>This booklet includes the end of year 2 expectations for children in our school based on the new National Curriculum. These are the minimum requirements your child must meet in order to be graded as working at ‘National Expectation.’</a:t>
            </a:r>
          </a:p>
          <a:p>
            <a:pPr algn="ctr">
              <a:spcBef>
                <a:spcPct val="0"/>
              </a:spcBef>
              <a:buClrTx/>
              <a:buSzTx/>
              <a:buFontTx/>
              <a:buNone/>
            </a:pPr>
            <a:endParaRPr lang="en-GB" altLang="en-US" sz="1600">
              <a:solidFill>
                <a:schemeClr val="tx1"/>
              </a:solidFill>
            </a:endParaRPr>
          </a:p>
          <a:p>
            <a:pPr algn="ctr">
              <a:spcBef>
                <a:spcPct val="0"/>
              </a:spcBef>
              <a:buClrTx/>
              <a:buSzTx/>
              <a:buFontTx/>
              <a:buNone/>
            </a:pPr>
            <a:r>
              <a:rPr lang="en-GB" altLang="en-US" sz="1600">
                <a:solidFill>
                  <a:schemeClr val="tx1"/>
                </a:solidFill>
              </a:rPr>
              <a:t>All the objectives will be worked on throughout the year and will be the focus of direct teaching. Any extra support you can provide in helping your children to achieve these is greatly valued. </a:t>
            </a:r>
          </a:p>
          <a:p>
            <a:pPr algn="ctr">
              <a:spcBef>
                <a:spcPct val="0"/>
              </a:spcBef>
              <a:buClrTx/>
              <a:buSzTx/>
              <a:buFontTx/>
              <a:buNone/>
            </a:pPr>
            <a:r>
              <a:rPr lang="en-GB" altLang="en-US" sz="1600">
                <a:solidFill>
                  <a:schemeClr val="tx1"/>
                </a:solidFill>
              </a:rPr>
              <a:t> </a:t>
            </a:r>
          </a:p>
          <a:p>
            <a:pPr algn="ctr">
              <a:spcBef>
                <a:spcPct val="0"/>
              </a:spcBef>
              <a:buClrTx/>
              <a:buSzTx/>
              <a:buFontTx/>
              <a:buNone/>
            </a:pPr>
            <a:r>
              <a:rPr lang="en-GB" altLang="en-US" sz="1600">
                <a:solidFill>
                  <a:schemeClr val="tx1"/>
                </a:solidFill>
              </a:rPr>
              <a:t>If you have any queries regarding the content of this booklet or want support in knowing how best to help your child please talk to your child’s teacher.</a:t>
            </a:r>
          </a:p>
          <a:p>
            <a:pPr algn="ctr">
              <a:spcBef>
                <a:spcPct val="0"/>
              </a:spcBef>
              <a:buClrTx/>
              <a:buSzTx/>
              <a:buFontTx/>
              <a:buNone/>
            </a:pPr>
            <a:endParaRPr lang="en-GB" altLang="en-US" sz="1800">
              <a:solidFill>
                <a:schemeClr val="tx1"/>
              </a:solidFill>
            </a:endParaRPr>
          </a:p>
        </p:txBody>
      </p:sp>
      <p:sp>
        <p:nvSpPr>
          <p:cNvPr id="24" name="TextBox 23"/>
          <p:cNvSpPr txBox="1"/>
          <p:nvPr/>
        </p:nvSpPr>
        <p:spPr>
          <a:xfrm>
            <a:off x="2722563" y="3830638"/>
            <a:ext cx="2068512" cy="369887"/>
          </a:xfrm>
          <a:prstGeom prst="rect">
            <a:avLst/>
          </a:prstGeom>
          <a:solidFill>
            <a:schemeClr val="accent4">
              <a:lumMod val="20000"/>
              <a:lumOff val="80000"/>
            </a:schemeClr>
          </a:solidFill>
        </p:spPr>
        <p:txBody>
          <a:bodyPr>
            <a:spAutoFit/>
          </a:bodyPr>
          <a:lstStyle/>
          <a:p>
            <a:pPr algn="ctr">
              <a:defRPr/>
            </a:pPr>
            <a:r>
              <a:rPr lang="en-GB" b="1" dirty="0">
                <a:solidFill>
                  <a:srgbClr val="002060"/>
                </a:solidFill>
              </a:rPr>
              <a:t>Spoken Language</a:t>
            </a:r>
          </a:p>
        </p:txBody>
      </p:sp>
      <p:pic>
        <p:nvPicPr>
          <p:cNvPr id="20489"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7613" y="4310063"/>
            <a:ext cx="10556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 y="4310063"/>
            <a:ext cx="37258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0150" y="473075"/>
            <a:ext cx="35909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263" y="190500"/>
            <a:ext cx="2068512" cy="369888"/>
          </a:xfrm>
          <a:prstGeom prst="rect">
            <a:avLst/>
          </a:prstGeom>
          <a:solidFill>
            <a:schemeClr val="accent4">
              <a:lumMod val="20000"/>
              <a:lumOff val="80000"/>
            </a:schemeClr>
          </a:solidFill>
        </p:spPr>
        <p:txBody>
          <a:bodyPr>
            <a:spAutoFit/>
          </a:bodyPr>
          <a:lstStyle/>
          <a:p>
            <a:pPr algn="ctr">
              <a:defRPr/>
            </a:pPr>
            <a:r>
              <a:rPr lang="en-GB" b="1" dirty="0">
                <a:solidFill>
                  <a:srgbClr val="002060"/>
                </a:solidFill>
              </a:rPr>
              <a:t>Reading</a:t>
            </a:r>
          </a:p>
        </p:txBody>
      </p:sp>
      <p:sp>
        <p:nvSpPr>
          <p:cNvPr id="8" name="TextBox 7"/>
          <p:cNvSpPr txBox="1"/>
          <p:nvPr/>
        </p:nvSpPr>
        <p:spPr>
          <a:xfrm>
            <a:off x="6956425" y="3509963"/>
            <a:ext cx="2068513" cy="369887"/>
          </a:xfrm>
          <a:prstGeom prst="rect">
            <a:avLst/>
          </a:prstGeom>
          <a:solidFill>
            <a:schemeClr val="accent4">
              <a:lumMod val="20000"/>
              <a:lumOff val="80000"/>
            </a:schemeClr>
          </a:solidFill>
        </p:spPr>
        <p:txBody>
          <a:bodyPr>
            <a:spAutoFit/>
          </a:bodyPr>
          <a:lstStyle/>
          <a:p>
            <a:pPr algn="ctr">
              <a:defRPr/>
            </a:pPr>
            <a:r>
              <a:rPr lang="en-GB" b="1" dirty="0">
                <a:solidFill>
                  <a:srgbClr val="002060"/>
                </a:solidFill>
              </a:rPr>
              <a:t>Writing</a:t>
            </a:r>
          </a:p>
        </p:txBody>
      </p:sp>
      <p:pic>
        <p:nvPicPr>
          <p:cNvPr id="21508"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3995738"/>
            <a:ext cx="18018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3" y="6524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163513"/>
            <a:ext cx="33464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8713" y="190500"/>
            <a:ext cx="334486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350" y="3509963"/>
            <a:ext cx="3417888"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22688" y="3509963"/>
            <a:ext cx="33813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33550" y="533400"/>
            <a:ext cx="7410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800">
                <a:solidFill>
                  <a:srgbClr val="3333FF"/>
                </a:solidFill>
                <a:latin typeface="Tahoma" panose="020B0604030504040204" pitchFamily="34" charset="0"/>
              </a:rPr>
              <a:t>Assessing Without Levels</a:t>
            </a:r>
            <a:endParaRPr lang="en-US" altLang="en-US" sz="4800">
              <a:solidFill>
                <a:schemeClr val="tx1"/>
              </a:solidFill>
              <a:latin typeface="Tahoma" panose="020B0604030504040204" pitchFamily="34" charset="0"/>
            </a:endParaRPr>
          </a:p>
        </p:txBody>
      </p:sp>
      <p:sp>
        <p:nvSpPr>
          <p:cNvPr id="24579" name="Rectangle 3"/>
          <p:cNvSpPr>
            <a:spLocks noGrp="1" noChangeArrowheads="1"/>
          </p:cNvSpPr>
          <p:nvPr>
            <p:ph type="body" sz="half" idx="2"/>
          </p:nvPr>
        </p:nvSpPr>
        <p:spPr>
          <a:xfrm>
            <a:off x="1447800" y="1752600"/>
            <a:ext cx="7797800" cy="4267200"/>
          </a:xfrm>
        </p:spPr>
        <p:txBody>
          <a:bodyPr/>
          <a:lstStyle/>
          <a:p>
            <a:pPr marL="0" indent="0" eaLnBrk="1" hangingPunct="1">
              <a:buFont typeface="Wingdings" panose="05000000000000000000" pitchFamily="2" charset="2"/>
              <a:buNone/>
            </a:pPr>
            <a:endParaRPr lang="en-US" altLang="en-US" sz="2200" smtClean="0"/>
          </a:p>
          <a:p>
            <a:pPr lvl="1" eaLnBrk="1" hangingPunct="1">
              <a:buFont typeface="Wingdings" panose="05000000000000000000" pitchFamily="2" charset="2"/>
              <a:buNone/>
            </a:pPr>
            <a:endParaRPr lang="en-US" altLang="en-US" smtClean="0"/>
          </a:p>
          <a:p>
            <a:pPr lvl="1" eaLnBrk="1" hangingPunct="1"/>
            <a:endParaRPr lang="en-US" altLang="en-US" smtClean="0"/>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4775"/>
            <a:ext cx="684371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Echo">
  <a:themeElements>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1133</TotalTime>
  <Words>1408</Words>
  <Application>Microsoft Office PowerPoint</Application>
  <PresentationFormat>A4 Paper (210x297 mm)</PresentationFormat>
  <Paragraphs>215</Paragraphs>
  <Slides>36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MS PGothic</vt:lpstr>
      <vt:lpstr>Arial</vt:lpstr>
      <vt:lpstr>Arial Black</vt:lpstr>
      <vt:lpstr>Calibri</vt:lpstr>
      <vt:lpstr>Comic Sans MS</vt:lpstr>
      <vt:lpstr>Poor Richard</vt:lpstr>
      <vt:lpstr>Tahoma</vt:lpstr>
      <vt:lpstr>Times New Roman</vt:lpstr>
      <vt:lpstr>Wingdings</vt:lpstr>
      <vt:lpstr>Echo</vt:lpstr>
      <vt:lpstr>PowerPoint Presentation</vt:lpstr>
      <vt:lpstr>PowerPoint Presentation</vt:lpstr>
      <vt:lpstr>PowerPoint Presentation</vt:lpstr>
      <vt:lpstr>PowerPoint Presentation</vt:lpstr>
      <vt:lpstr>PowerPoint Presentation</vt:lpstr>
      <vt:lpstr>PLEASE SIGN BEFORE YOU LEAVE…        </vt:lpstr>
      <vt:lpstr>PowerPoint Presentation</vt:lpstr>
      <vt:lpstr>PowerPoint Presentation</vt:lpstr>
      <vt:lpstr>PowerPoint Presentation</vt:lpstr>
      <vt:lpstr>PowerPoint Presentation</vt:lpstr>
      <vt:lpstr>Attitude to learning FAQs Why might there be a difference between the teacher’s and my child’s grading? [e.g Teacher grade higher than pupils grade]  – This occurs generally with children who lack confidence. The child is unable to identify how good they are or the skills they have.  Or pupil doesn’t fully understand the phrases included in the report  [e.g Teachers grade lower than pupils grade] – This occurs generally with children who are overly confident. They may feel they are working hard when in fact their teacher may be aware that they can do so much better!  Or pupil doesn’t fully understand the phrases included in the report.   I don’t agree with the teachers grading! My child is a good learner at home! - This judgment is based on what the teachers see in school. If your child does show good learning skills at home, then it may be worth reminding your child that they need to show this in school.   What score should my child be at? - As a school we are aiming for at least stage 6. This is the first time we have done this and so we have a number of children in the 3,4 and 5 section. Over time we hope to see this improve as we work with the children and help them to understand the importance of being a good learner.  Children will also start to understand what is meant by each of the levels more and in turn be able to make a more accurate judgment of their own learning.  </vt:lpstr>
      <vt:lpstr>Why?  -To highlight to children that it will be their Attitude to Learning that will enable them to be successful in life, regardless of where they are academically.   -A chance for those children who often struggle to receive recognition for commitment and dedication towards their leanring.  -A kick up the bum for those who may be coasting… they’ll soon be catching you!   </vt:lpstr>
      <vt:lpstr>PowerPoint Presentation</vt:lpstr>
      <vt:lpstr>Don’t panic!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 Name</dc:creator>
  <cp:lastModifiedBy>rthurlow</cp:lastModifiedBy>
  <cp:revision>82</cp:revision>
  <cp:lastPrinted>2016-09-12T16:33:12Z</cp:lastPrinted>
  <dcterms:created xsi:type="dcterms:W3CDTF">2003-04-03T09:26:33Z</dcterms:created>
  <dcterms:modified xsi:type="dcterms:W3CDTF">2016-09-13T13:18:07Z</dcterms:modified>
</cp:coreProperties>
</file>