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akvMKZCUxPeWSCbEiX/Zw3gkM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When I Grow Up….</a:t>
            </a:r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484283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5" name="Google Shape;155;p11"/>
          <p:cNvSpPr txBox="1"/>
          <p:nvPr/>
        </p:nvSpPr>
        <p:spPr>
          <a:xfrm>
            <a:off x="1827424" y="6149400"/>
            <a:ext cx="225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Darcey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6397" y="1321448"/>
            <a:ext cx="5347058" cy="403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1084" y="196078"/>
            <a:ext cx="4726250" cy="62817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3" name="Google Shape;163;p12"/>
          <p:cNvSpPr txBox="1"/>
          <p:nvPr/>
        </p:nvSpPr>
        <p:spPr>
          <a:xfrm>
            <a:off x="2049548" y="6099975"/>
            <a:ext cx="2215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Evelyn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3379" y="1516337"/>
            <a:ext cx="5228518" cy="369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6462" y="384888"/>
            <a:ext cx="4731538" cy="63614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1" name="Google Shape;171;p13"/>
          <p:cNvSpPr txBox="1"/>
          <p:nvPr/>
        </p:nvSpPr>
        <p:spPr>
          <a:xfrm>
            <a:off x="1870027" y="6010475"/>
            <a:ext cx="2144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Phoebe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24618" y="1303939"/>
            <a:ext cx="5222353" cy="402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537" y="165715"/>
            <a:ext cx="4969129" cy="64910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9" name="Google Shape;179;p14"/>
          <p:cNvSpPr txBox="1"/>
          <p:nvPr/>
        </p:nvSpPr>
        <p:spPr>
          <a:xfrm>
            <a:off x="1600348" y="6010475"/>
            <a:ext cx="169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Skye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74039" y="1690667"/>
            <a:ext cx="4601594" cy="3254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7166" y="350716"/>
            <a:ext cx="4702434" cy="63060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1600349" y="6010475"/>
            <a:ext cx="249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Reggie S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49537" y="1502261"/>
            <a:ext cx="4703663" cy="363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5387" y="163286"/>
            <a:ext cx="5061874" cy="64935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5" name="Google Shape;195;p16"/>
          <p:cNvSpPr txBox="1"/>
          <p:nvPr/>
        </p:nvSpPr>
        <p:spPr>
          <a:xfrm>
            <a:off x="1689922" y="5980025"/>
            <a:ext cx="2274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Connor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8157" y="1412118"/>
            <a:ext cx="5214701" cy="3921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859" y="394117"/>
            <a:ext cx="4749340" cy="6156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3" name="Google Shape;203;p17"/>
          <p:cNvSpPr txBox="1"/>
          <p:nvPr/>
        </p:nvSpPr>
        <p:spPr>
          <a:xfrm>
            <a:off x="1600354" y="6010470"/>
            <a:ext cx="18213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Ariah M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17"/>
          <p:cNvPicPr preferRelativeResize="0"/>
          <p:nvPr/>
        </p:nvPicPr>
        <p:blipFill rotWithShape="1">
          <a:blip r:embed="rId3">
            <a:alphaModFix/>
          </a:blip>
          <a:srcRect l="8794"/>
          <a:stretch/>
        </p:blipFill>
        <p:spPr>
          <a:xfrm rot="5400000">
            <a:off x="315422" y="1678297"/>
            <a:ext cx="4986587" cy="367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833" y="163285"/>
            <a:ext cx="4998233" cy="64019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1" name="Google Shape;211;p18"/>
          <p:cNvSpPr txBox="1"/>
          <p:nvPr/>
        </p:nvSpPr>
        <p:spPr>
          <a:xfrm>
            <a:off x="1870019" y="6010471"/>
            <a:ext cx="12137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Letty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31687" y="1507291"/>
            <a:ext cx="4999838" cy="362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7076" y="394117"/>
            <a:ext cx="4606123" cy="59975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2068699" y="6010475"/>
            <a:ext cx="196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Rowan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98" y="1376885"/>
            <a:ext cx="5221428" cy="404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9983" y="163285"/>
            <a:ext cx="4703483" cy="621710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1657171" y="6010475"/>
            <a:ext cx="282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Shamelia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29717" y="1267176"/>
            <a:ext cx="4934352" cy="410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833" y="343084"/>
            <a:ext cx="4964366" cy="65149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2286000" y="5878275"/>
            <a:ext cx="273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Reggie B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8793" y="789061"/>
            <a:ext cx="3667637" cy="492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4604" y="314471"/>
            <a:ext cx="4901396" cy="62101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1600354" y="6010470"/>
            <a:ext cx="1750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Matilda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5502" y="1579155"/>
            <a:ext cx="5134692" cy="347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8346" y="163285"/>
            <a:ext cx="4696217" cy="64494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1787898" y="6010475"/>
            <a:ext cx="2377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Freddie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84541" y="1294936"/>
            <a:ext cx="5258534" cy="417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1432" y="394116"/>
            <a:ext cx="4871767" cy="62958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1689920" y="5980025"/>
            <a:ext cx="204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Pippa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24023" y="1463162"/>
            <a:ext cx="4719489" cy="367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1174" y="0"/>
            <a:ext cx="5109359" cy="67102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9" name="Google Shape;259;p24"/>
          <p:cNvSpPr txBox="1"/>
          <p:nvPr/>
        </p:nvSpPr>
        <p:spPr>
          <a:xfrm>
            <a:off x="1689921" y="5980025"/>
            <a:ext cx="209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Freyja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91164" y="1514079"/>
            <a:ext cx="4797657" cy="35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9575" y="163285"/>
            <a:ext cx="4845205" cy="63506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1689934" y="5980034"/>
            <a:ext cx="16145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Willow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4518" y="1330515"/>
            <a:ext cx="5139354" cy="394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5923" y="494109"/>
            <a:ext cx="4645277" cy="613225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6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5" name="Google Shape;275;p26"/>
          <p:cNvSpPr txBox="1"/>
          <p:nvPr/>
        </p:nvSpPr>
        <p:spPr>
          <a:xfrm>
            <a:off x="1689922" y="5980025"/>
            <a:ext cx="193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Robyh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5370" y="1593446"/>
            <a:ext cx="4557455" cy="341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1890" y="163285"/>
            <a:ext cx="4896109" cy="61706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3" name="Google Shape;283;p27"/>
          <p:cNvSpPr txBox="1"/>
          <p:nvPr/>
        </p:nvSpPr>
        <p:spPr>
          <a:xfrm>
            <a:off x="1689921" y="5980025"/>
            <a:ext cx="193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Finlee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54981" y="1451134"/>
            <a:ext cx="5039141" cy="38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0472" y="163285"/>
            <a:ext cx="4765928" cy="64127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1" name="Google Shape;291;p28"/>
          <p:cNvSpPr txBox="1"/>
          <p:nvPr/>
        </p:nvSpPr>
        <p:spPr>
          <a:xfrm>
            <a:off x="1689921" y="5980025"/>
            <a:ext cx="209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59225" y="1777215"/>
            <a:ext cx="4812539" cy="338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6618" y="163285"/>
            <a:ext cx="4884991" cy="66947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99" name="Google Shape;299;p29"/>
          <p:cNvSpPr txBox="1"/>
          <p:nvPr/>
        </p:nvSpPr>
        <p:spPr>
          <a:xfrm>
            <a:off x="1689934" y="5980034"/>
            <a:ext cx="17459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Ariah V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8701" y="1452801"/>
            <a:ext cx="5296845" cy="369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3082" y="394117"/>
            <a:ext cx="4861717" cy="624022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title"/>
          </p:nvPr>
        </p:nvSpPr>
        <p:spPr>
          <a:xfrm>
            <a:off x="7360187" y="2788835"/>
            <a:ext cx="4492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We are all so proud of you and can’t wait to see what wonderful things you do when you grow up!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30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6860736" cy="64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12615"/>
          <a:stretch/>
        </p:blipFill>
        <p:spPr>
          <a:xfrm rot="5400000">
            <a:off x="869711" y="1841253"/>
            <a:ext cx="4563995" cy="32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2286000" y="5878275"/>
            <a:ext cx="218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Bentley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4553" y="241922"/>
            <a:ext cx="4843713" cy="628269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 txBox="1">
            <a:spLocks noGrp="1"/>
          </p:cNvSpPr>
          <p:nvPr>
            <p:ph type="title"/>
          </p:nvPr>
        </p:nvSpPr>
        <p:spPr>
          <a:xfrm>
            <a:off x="7360187" y="2788835"/>
            <a:ext cx="4492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We are all so proud of you and can’t wait to see what wonderful things you do when you grow up!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6860736" cy="64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7360187" y="2788835"/>
            <a:ext cx="4492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We are all so proud of you and can’t wait to see what wonderful things you do when you grow up!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2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6860736" cy="64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3"/>
          <p:cNvSpPr txBox="1">
            <a:spLocks noGrp="1"/>
          </p:cNvSpPr>
          <p:nvPr>
            <p:ph type="title"/>
          </p:nvPr>
        </p:nvSpPr>
        <p:spPr>
          <a:xfrm>
            <a:off x="7360187" y="2788835"/>
            <a:ext cx="4492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We are all so proud of you and can’t wait to see what wonderful things you do when you grow up!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33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6860736" cy="64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"/>
          <p:cNvSpPr txBox="1">
            <a:spLocks noGrp="1"/>
          </p:cNvSpPr>
          <p:nvPr>
            <p:ph type="title"/>
          </p:nvPr>
        </p:nvSpPr>
        <p:spPr>
          <a:xfrm>
            <a:off x="7360187" y="2788835"/>
            <a:ext cx="4492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We are all so proud of you and can’t wait to see what wonderful things you do when you grow up!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6860736" cy="64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>
            <a:spLocks noGrp="1"/>
          </p:cNvSpPr>
          <p:nvPr>
            <p:ph type="title"/>
          </p:nvPr>
        </p:nvSpPr>
        <p:spPr>
          <a:xfrm>
            <a:off x="7360187" y="2788835"/>
            <a:ext cx="449260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We are all so proud of you and can’t wait to see what wonderful things you do when you grow up!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0" y="0"/>
            <a:ext cx="6860736" cy="6499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" name="Google Shape;107;p4"/>
          <p:cNvSpPr txBox="1"/>
          <p:nvPr/>
        </p:nvSpPr>
        <p:spPr>
          <a:xfrm>
            <a:off x="2285999" y="5878285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53891" y="1702207"/>
            <a:ext cx="5069228" cy="328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4885" y="163285"/>
            <a:ext cx="4446315" cy="64275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2285999" y="6099982"/>
            <a:ext cx="14991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Brydie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839754" y="1532051"/>
            <a:ext cx="4774389" cy="3660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2438" y="339732"/>
            <a:ext cx="4508761" cy="640658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6"/>
          <p:cNvSpPr txBox="1"/>
          <p:nvPr/>
        </p:nvSpPr>
        <p:spPr>
          <a:xfrm>
            <a:off x="2286001" y="6099975"/>
            <a:ext cx="177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Eliza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24091" y="1548504"/>
            <a:ext cx="4812476" cy="3495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6640" y="163285"/>
            <a:ext cx="4736825" cy="644356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2049547" y="6252375"/>
            <a:ext cx="1713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Jack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25664" y="1429612"/>
            <a:ext cx="5038281" cy="386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6167" y="394117"/>
            <a:ext cx="4659566" cy="640843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9" name="Google Shape;139;p9"/>
          <p:cNvSpPr txBox="1"/>
          <p:nvPr/>
        </p:nvSpPr>
        <p:spPr>
          <a:xfrm>
            <a:off x="2049555" y="6099982"/>
            <a:ext cx="17155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Tommy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75498" y="1509510"/>
            <a:ext cx="4983089" cy="370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8764" y="288700"/>
            <a:ext cx="4600835" cy="613444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/>
          <p:nvPr/>
        </p:nvSpPr>
        <p:spPr>
          <a:xfrm>
            <a:off x="130629" y="163285"/>
            <a:ext cx="66130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 I Grow  Up…</a:t>
            </a:r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" name="Google Shape;147;p10"/>
          <p:cNvSpPr txBox="1"/>
          <p:nvPr/>
        </p:nvSpPr>
        <p:spPr>
          <a:xfrm>
            <a:off x="2049547" y="6099975"/>
            <a:ext cx="1998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Jesse</a:t>
            </a: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22956" y="1692019"/>
            <a:ext cx="4771699" cy="334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3965" y="163285"/>
            <a:ext cx="5074967" cy="62721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Office PowerPoint</Application>
  <PresentationFormat>Widescreen</PresentationFormat>
  <Paragraphs>61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Comic Sans MS</vt:lpstr>
      <vt:lpstr>Office Theme</vt:lpstr>
      <vt:lpstr>When I Grow Up….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are all so proud of you and can’t wait to see what wonderful things you do when you grow up!</vt:lpstr>
      <vt:lpstr>We are all so proud of you and can’t wait to see what wonderful things you do when you grow up!</vt:lpstr>
      <vt:lpstr>We are all so proud of you and can’t wait to see what wonderful things you do when you grow up!</vt:lpstr>
      <vt:lpstr>We are all so proud of you and can’t wait to see what wonderful things you do when you grow up!</vt:lpstr>
      <vt:lpstr>We are all so proud of you and can’t wait to see what wonderful things you do when you grow up!</vt:lpstr>
      <vt:lpstr>We are all so proud of you and can’t wait to see what wonderful things you do when you grow 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 Grow Up….</dc:title>
  <dc:creator>ecampbell</dc:creator>
  <cp:lastModifiedBy>ecampbell</cp:lastModifiedBy>
  <cp:revision>1</cp:revision>
  <dcterms:created xsi:type="dcterms:W3CDTF">2022-07-11T13:28:50Z</dcterms:created>
  <dcterms:modified xsi:type="dcterms:W3CDTF">2023-07-20T07:21:24Z</dcterms:modified>
</cp:coreProperties>
</file>