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8" r:id="rId4"/>
    <p:sldId id="259" r:id="rId5"/>
    <p:sldId id="260" r:id="rId6"/>
    <p:sldId id="262" r:id="rId7"/>
    <p:sldId id="261" r:id="rId8"/>
    <p:sldId id="264" r:id="rId9"/>
    <p:sldId id="266" r:id="rId10"/>
    <p:sldId id="263" r:id="rId11"/>
    <p:sldId id="268" r:id="rId12"/>
    <p:sldId id="269" r:id="rId13"/>
    <p:sldId id="284" r:id="rId14"/>
    <p:sldId id="270" r:id="rId15"/>
    <p:sldId id="272" r:id="rId16"/>
    <p:sldId id="273" r:id="rId17"/>
    <p:sldId id="265" r:id="rId18"/>
    <p:sldId id="274" r:id="rId19"/>
    <p:sldId id="275" r:id="rId20"/>
    <p:sldId id="276" r:id="rId21"/>
    <p:sldId id="271" r:id="rId22"/>
    <p:sldId id="277" r:id="rId23"/>
    <p:sldId id="278" r:id="rId24"/>
    <p:sldId id="279" r:id="rId25"/>
    <p:sldId id="257" r:id="rId26"/>
    <p:sldId id="280" r:id="rId27"/>
    <p:sldId id="281" r:id="rId28"/>
    <p:sldId id="267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6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43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0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3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9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2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1E94C-92F9-4007-9FAB-F335CF4209F5}" type="datetimeFigureOut">
              <a:rPr lang="en-GB" smtClean="0"/>
              <a:t>21/07/2014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2EA59-3F20-4F9F-B6BB-728FEE4DB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28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7501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latin typeface="AR BONNIE" panose="02000000000000000000" pitchFamily="2" charset="0"/>
              </a:rPr>
              <a:t>Year 6 Leavers 2014</a:t>
            </a:r>
          </a:p>
          <a:p>
            <a:pPr algn="ctr"/>
            <a:r>
              <a:rPr lang="en-GB" sz="8000" dirty="0" smtClean="0">
                <a:latin typeface="AR BONNIE" panose="02000000000000000000" pitchFamily="2" charset="0"/>
              </a:rPr>
              <a:t>Leavers’ </a:t>
            </a:r>
            <a:r>
              <a:rPr lang="en-GB" sz="8000" dirty="0" smtClean="0">
                <a:latin typeface="AR BONNIE" panose="02000000000000000000" pitchFamily="2" charset="0"/>
              </a:rPr>
              <a:t>Single</a:t>
            </a:r>
          </a:p>
          <a:p>
            <a:pPr algn="ctr"/>
            <a:r>
              <a:rPr lang="en-GB" sz="4800" dirty="0" smtClean="0">
                <a:latin typeface="DTNoted" panose="00000400000000000000" pitchFamily="2" charset="0"/>
              </a:rPr>
              <a:t>‘</a:t>
            </a:r>
            <a:r>
              <a:rPr lang="en-GB" sz="4800" dirty="0" smtClean="0">
                <a:latin typeface="DTNoted" panose="00000400000000000000" pitchFamily="2" charset="0"/>
              </a:rPr>
              <a:t>Nothing’s </a:t>
            </a:r>
            <a:r>
              <a:rPr lang="en-GB" sz="4800" dirty="0" err="1" smtClean="0">
                <a:latin typeface="DTNoted" panose="00000400000000000000" pitchFamily="2" charset="0"/>
              </a:rPr>
              <a:t>Gonna</a:t>
            </a:r>
            <a:endParaRPr lang="en-GB" sz="4800" dirty="0" smtClean="0">
              <a:latin typeface="DTNoted" panose="00000400000000000000" pitchFamily="2" charset="0"/>
            </a:endParaRPr>
          </a:p>
          <a:p>
            <a:pPr algn="ctr"/>
            <a:r>
              <a:rPr lang="en-GB" sz="4800" dirty="0" smtClean="0">
                <a:latin typeface="DTNoted" panose="00000400000000000000" pitchFamily="2" charset="0"/>
              </a:rPr>
              <a:t> Stop</a:t>
            </a:r>
          </a:p>
          <a:p>
            <a:pPr algn="ctr"/>
            <a:r>
              <a:rPr lang="en-GB" sz="4800" dirty="0" smtClean="0">
                <a:latin typeface="DTNoted" panose="00000400000000000000" pitchFamily="2" charset="0"/>
              </a:rPr>
              <a:t> Us Now’</a:t>
            </a:r>
            <a:endParaRPr lang="en-GB" sz="4800" dirty="0">
              <a:latin typeface="DTNoted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1" y="3452884"/>
            <a:ext cx="1850341" cy="3118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275" y="3452884"/>
            <a:ext cx="1841852" cy="311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24" y="4115091"/>
            <a:ext cx="767709" cy="90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24" y="4267491"/>
            <a:ext cx="767709" cy="907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24" y="4419891"/>
            <a:ext cx="767709" cy="907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12" y="1198383"/>
            <a:ext cx="767709" cy="9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676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86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9463" cy="70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45165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378"/>
      </p:ext>
    </p:extLst>
  </p:cSld>
  <p:clrMapOvr>
    <a:masterClrMapping/>
  </p:clrMapOvr>
  <p:transition spd="med" advClick="0" advTm="10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593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63071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0785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1429"/>
      </p:ext>
    </p:extLst>
  </p:cSld>
  <p:clrMapOvr>
    <a:masterClrMapping/>
  </p:clrMapOvr>
  <p:transition spd="med" advClick="0" advTm="10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5" y="0"/>
            <a:ext cx="1247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700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85593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3779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18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0"/>
            <a:ext cx="1228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39724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53522"/>
      </p:ext>
    </p:extLst>
  </p:cSld>
  <p:clrMapOvr>
    <a:masterClrMapping/>
  </p:clrMapOvr>
  <p:transition spd="med" advClick="0" advTm="10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</Words>
  <Application>Microsoft Office PowerPoint</Application>
  <PresentationFormat>Widescreen</PresentationFormat>
  <Paragraphs>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 BONNIE</vt:lpstr>
      <vt:lpstr>Arial</vt:lpstr>
      <vt:lpstr>Calibri</vt:lpstr>
      <vt:lpstr>Calibri Light</vt:lpstr>
      <vt:lpstr>DTNoted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P Stock</cp:lastModifiedBy>
  <cp:revision>10</cp:revision>
  <dcterms:created xsi:type="dcterms:W3CDTF">2014-07-21T14:44:12Z</dcterms:created>
  <dcterms:modified xsi:type="dcterms:W3CDTF">2014-07-21T17:36:36Z</dcterms:modified>
</cp:coreProperties>
</file>